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9" r:id="rId2"/>
    <p:sldId id="318" r:id="rId3"/>
    <p:sldId id="492" r:id="rId4"/>
    <p:sldId id="368" r:id="rId5"/>
    <p:sldId id="459" r:id="rId6"/>
    <p:sldId id="448" r:id="rId7"/>
    <p:sldId id="526" r:id="rId8"/>
    <p:sldId id="514" r:id="rId9"/>
    <p:sldId id="542" r:id="rId10"/>
    <p:sldId id="544" r:id="rId11"/>
    <p:sldId id="545" r:id="rId12"/>
    <p:sldId id="546" r:id="rId13"/>
    <p:sldId id="547" r:id="rId14"/>
    <p:sldId id="549" r:id="rId15"/>
    <p:sldId id="548" r:id="rId16"/>
    <p:sldId id="560" r:id="rId17"/>
    <p:sldId id="553" r:id="rId18"/>
    <p:sldId id="561" r:id="rId19"/>
    <p:sldId id="562" r:id="rId20"/>
    <p:sldId id="521" r:id="rId21"/>
    <p:sldId id="51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ophisticated Business" id="{58BEDF31-0425-40C4-87B2-EBC1798A92EE}">
          <p14:sldIdLst>
            <p14:sldId id="299"/>
            <p14:sldId id="318"/>
            <p14:sldId id="492"/>
            <p14:sldId id="368"/>
            <p14:sldId id="459"/>
            <p14:sldId id="448"/>
            <p14:sldId id="526"/>
            <p14:sldId id="514"/>
            <p14:sldId id="542"/>
            <p14:sldId id="544"/>
            <p14:sldId id="545"/>
            <p14:sldId id="546"/>
            <p14:sldId id="547"/>
            <p14:sldId id="549"/>
            <p14:sldId id="548"/>
            <p14:sldId id="560"/>
            <p14:sldId id="553"/>
            <p14:sldId id="561"/>
            <p14:sldId id="562"/>
            <p14:sldId id="521"/>
            <p14:sldId id="5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33" userDrawn="1">
          <p15:clr>
            <a:srgbClr val="A4A3A4"/>
          </p15:clr>
        </p15:guide>
        <p15:guide id="2" orient="horz" pos="2961" userDrawn="1">
          <p15:clr>
            <a:srgbClr val="A4A3A4"/>
          </p15:clr>
        </p15:guide>
        <p15:guide id="3" pos="4171" userDrawn="1">
          <p15:clr>
            <a:srgbClr val="A4A3A4"/>
          </p15:clr>
        </p15:guide>
        <p15:guide id="4" orient="horz" pos="1297" userDrawn="1">
          <p15:clr>
            <a:srgbClr val="A4A3A4"/>
          </p15:clr>
        </p15:guide>
        <p15:guide id="5" orient="horz" pos="3957" userDrawn="1">
          <p15:clr>
            <a:srgbClr val="A4A3A4"/>
          </p15:clr>
        </p15:guide>
        <p15:guide id="6" pos="5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es Harrison" initials="FH" lastIdx="1" clrIdx="0">
    <p:extLst>
      <p:ext uri="{19B8F6BF-5375-455C-9EA6-DF929625EA0E}">
        <p15:presenceInfo xmlns:p15="http://schemas.microsoft.com/office/powerpoint/2012/main" userId="769a2aedb9cf9ba1" providerId="Windows Live"/>
      </p:ext>
    </p:extLst>
  </p:cmAuthor>
  <p:cmAuthor id="2" name="Sabrina Mirshahi" initials="SM" lastIdx="1" clrIdx="1">
    <p:extLst>
      <p:ext uri="{19B8F6BF-5375-455C-9EA6-DF929625EA0E}">
        <p15:presenceInfo xmlns:p15="http://schemas.microsoft.com/office/powerpoint/2012/main" userId="8b679fc002b360dd" providerId="Windows Live"/>
      </p:ext>
    </p:extLst>
  </p:cmAuthor>
  <p:cmAuthor id="3" name="William Duke" initials="WD" lastIdx="1" clrIdx="2">
    <p:extLst>
      <p:ext uri="{19B8F6BF-5375-455C-9EA6-DF929625EA0E}">
        <p15:presenceInfo xmlns:p15="http://schemas.microsoft.com/office/powerpoint/2012/main" userId="14f6a08a0b72b1e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3CBE8"/>
    <a:srgbClr val="C1DCF0"/>
    <a:srgbClr val="E0EEF7"/>
    <a:srgbClr val="F29204"/>
    <a:srgbClr val="FFE07D"/>
    <a:srgbClr val="FFCCCC"/>
    <a:srgbClr val="FB9705"/>
    <a:srgbClr val="DDDDDD"/>
    <a:srgbClr val="D6D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06F3B1-3F5F-46C0-BB99-905B3FF4FA0E}" v="11" dt="2022-05-31T14:03:20.360"/>
  </p1510:revLst>
</p1510:revInfo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5506" autoAdjust="0"/>
  </p:normalViewPr>
  <p:slideViewPr>
    <p:cSldViewPr snapToGrid="0" snapToObjects="1">
      <p:cViewPr varScale="1">
        <p:scale>
          <a:sx n="115" d="100"/>
          <a:sy n="115" d="100"/>
        </p:scale>
        <p:origin x="534" y="108"/>
      </p:cViewPr>
      <p:guideLst>
        <p:guide orient="horz" pos="933"/>
        <p:guide orient="horz" pos="2961"/>
        <p:guide pos="4171"/>
        <p:guide orient="horz" pos="1297"/>
        <p:guide orient="horz" pos="3957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2550" y="2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C97587-3807-42A2-98A9-0FF6E64F831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1BD19B-3978-46F2-8A4B-4DE755D3B6C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&lt;Insert Next Step&gt;</a:t>
          </a:r>
          <a:endParaRPr lang="en-US" b="1" dirty="0"/>
        </a:p>
      </dgm:t>
    </dgm:pt>
    <dgm:pt modelId="{070FA8EE-145A-48A2-BF97-8417620442A8}" type="parTrans" cxnId="{787B6228-2FF1-4FC3-A43D-C06983BF219C}">
      <dgm:prSet/>
      <dgm:spPr/>
      <dgm:t>
        <a:bodyPr/>
        <a:lstStyle/>
        <a:p>
          <a:endParaRPr lang="en-US"/>
        </a:p>
      </dgm:t>
    </dgm:pt>
    <dgm:pt modelId="{813C561B-C634-4476-811A-2EE1FC2F8A1B}" type="sibTrans" cxnId="{787B6228-2FF1-4FC3-A43D-C06983BF219C}">
      <dgm:prSet/>
      <dgm:spPr/>
      <dgm:t>
        <a:bodyPr/>
        <a:lstStyle/>
        <a:p>
          <a:endParaRPr lang="en-US"/>
        </a:p>
      </dgm:t>
    </dgm:pt>
    <dgm:pt modelId="{354FC11D-C53B-4433-8711-6EA4350E814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&lt;Insert Next Step&gt;</a:t>
          </a:r>
        </a:p>
      </dgm:t>
    </dgm:pt>
    <dgm:pt modelId="{1A5C0F18-E923-4CAC-BDCE-0DA7F051E336}" type="parTrans" cxnId="{D76C9427-3381-4116-B4D4-C0B2CC635997}">
      <dgm:prSet/>
      <dgm:spPr/>
      <dgm:t>
        <a:bodyPr/>
        <a:lstStyle/>
        <a:p>
          <a:endParaRPr lang="en-US"/>
        </a:p>
      </dgm:t>
    </dgm:pt>
    <dgm:pt modelId="{BE34FCF8-3FE9-4338-BCCF-E1ACE82C6CC1}" type="sibTrans" cxnId="{D76C9427-3381-4116-B4D4-C0B2CC635997}">
      <dgm:prSet/>
      <dgm:spPr/>
      <dgm:t>
        <a:bodyPr/>
        <a:lstStyle/>
        <a:p>
          <a:endParaRPr lang="en-US"/>
        </a:p>
      </dgm:t>
    </dgm:pt>
    <dgm:pt modelId="{08A97F4C-8197-400B-B5B7-EB3D11267C7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&lt;Insert Next Step&gt;</a:t>
          </a:r>
        </a:p>
      </dgm:t>
    </dgm:pt>
    <dgm:pt modelId="{BD810730-BF28-4967-8FA3-C1A694369D14}" type="parTrans" cxnId="{9389880E-493C-4EE0-B07C-D7E14C44662D}">
      <dgm:prSet/>
      <dgm:spPr/>
      <dgm:t>
        <a:bodyPr/>
        <a:lstStyle/>
        <a:p>
          <a:endParaRPr lang="en-US"/>
        </a:p>
      </dgm:t>
    </dgm:pt>
    <dgm:pt modelId="{099F7070-1B2D-4F72-ACCC-CE5A45C92D6F}" type="sibTrans" cxnId="{9389880E-493C-4EE0-B07C-D7E14C44662D}">
      <dgm:prSet/>
      <dgm:spPr/>
      <dgm:t>
        <a:bodyPr/>
        <a:lstStyle/>
        <a:p>
          <a:endParaRPr lang="en-US"/>
        </a:p>
      </dgm:t>
    </dgm:pt>
    <dgm:pt modelId="{3CDC8237-4EF7-4D96-8F30-F04EAC02977F}" type="pres">
      <dgm:prSet presAssocID="{1DC97587-3807-42A2-98A9-0FF6E64F8319}" presName="root" presStyleCnt="0">
        <dgm:presLayoutVars>
          <dgm:dir/>
          <dgm:resizeHandles val="exact"/>
        </dgm:presLayoutVars>
      </dgm:prSet>
      <dgm:spPr/>
    </dgm:pt>
    <dgm:pt modelId="{3B6286C1-9484-4938-A272-755808665725}" type="pres">
      <dgm:prSet presAssocID="{1A1BD19B-3978-46F2-8A4B-4DE755D3B6C4}" presName="compNode" presStyleCnt="0"/>
      <dgm:spPr/>
    </dgm:pt>
    <dgm:pt modelId="{437B5297-20D6-4B66-80ED-83D73E78BA86}" type="pres">
      <dgm:prSet presAssocID="{1A1BD19B-3978-46F2-8A4B-4DE755D3B6C4}" presName="bgRect" presStyleLbl="bgShp" presStyleIdx="0" presStyleCnt="3" custLinFactNeighborY="-43"/>
      <dgm:spPr/>
    </dgm:pt>
    <dgm:pt modelId="{9383E575-2284-4021-8AC0-771EB3266C45}" type="pres">
      <dgm:prSet presAssocID="{1A1BD19B-3978-46F2-8A4B-4DE755D3B6C4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A39C3B7-95C6-4C22-9488-91F6C6A953C5}" type="pres">
      <dgm:prSet presAssocID="{1A1BD19B-3978-46F2-8A4B-4DE755D3B6C4}" presName="spaceRect" presStyleCnt="0"/>
      <dgm:spPr/>
    </dgm:pt>
    <dgm:pt modelId="{CB54B780-3108-484B-88EA-8BE3A296FA8D}" type="pres">
      <dgm:prSet presAssocID="{1A1BD19B-3978-46F2-8A4B-4DE755D3B6C4}" presName="parTx" presStyleLbl="revTx" presStyleIdx="0" presStyleCnt="3">
        <dgm:presLayoutVars>
          <dgm:chMax val="0"/>
          <dgm:chPref val="0"/>
        </dgm:presLayoutVars>
      </dgm:prSet>
      <dgm:spPr/>
    </dgm:pt>
    <dgm:pt modelId="{A26F6415-BE39-4EEE-AC18-D2EC36460F23}" type="pres">
      <dgm:prSet presAssocID="{813C561B-C634-4476-811A-2EE1FC2F8A1B}" presName="sibTrans" presStyleCnt="0"/>
      <dgm:spPr/>
    </dgm:pt>
    <dgm:pt modelId="{F1E63633-13D9-4F1A-9CA3-3015E457F092}" type="pres">
      <dgm:prSet presAssocID="{08A97F4C-8197-400B-B5B7-EB3D11267C72}" presName="compNode" presStyleCnt="0"/>
      <dgm:spPr/>
    </dgm:pt>
    <dgm:pt modelId="{CAC0FD00-0BEF-4B25-AA20-0FB2D2C1EF56}" type="pres">
      <dgm:prSet presAssocID="{08A97F4C-8197-400B-B5B7-EB3D11267C72}" presName="bgRect" presStyleLbl="bgShp" presStyleIdx="1" presStyleCnt="3"/>
      <dgm:spPr/>
    </dgm:pt>
    <dgm:pt modelId="{4306515B-3F96-428B-97A5-5EDF3AFA6EE5}" type="pres">
      <dgm:prSet presAssocID="{08A97F4C-8197-400B-B5B7-EB3D11267C7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yramid with levels"/>
        </a:ext>
      </dgm:extLst>
    </dgm:pt>
    <dgm:pt modelId="{2FC71B61-873B-4CE7-96FA-943A7DAFCEDC}" type="pres">
      <dgm:prSet presAssocID="{08A97F4C-8197-400B-B5B7-EB3D11267C72}" presName="spaceRect" presStyleCnt="0"/>
      <dgm:spPr/>
    </dgm:pt>
    <dgm:pt modelId="{2E3DFC8B-73B2-49B8-9FE6-B64CB6EE5F61}" type="pres">
      <dgm:prSet presAssocID="{08A97F4C-8197-400B-B5B7-EB3D11267C72}" presName="parTx" presStyleLbl="revTx" presStyleIdx="1" presStyleCnt="3">
        <dgm:presLayoutVars>
          <dgm:chMax val="0"/>
          <dgm:chPref val="0"/>
        </dgm:presLayoutVars>
      </dgm:prSet>
      <dgm:spPr/>
    </dgm:pt>
    <dgm:pt modelId="{0E1DADB6-0D09-4EDE-94B6-AFE1DB0C5707}" type="pres">
      <dgm:prSet presAssocID="{099F7070-1B2D-4F72-ACCC-CE5A45C92D6F}" presName="sibTrans" presStyleCnt="0"/>
      <dgm:spPr/>
    </dgm:pt>
    <dgm:pt modelId="{77CFC755-BE55-4456-82B0-930893B5A3A6}" type="pres">
      <dgm:prSet presAssocID="{354FC11D-C53B-4433-8711-6EA4350E8144}" presName="compNode" presStyleCnt="0"/>
      <dgm:spPr/>
    </dgm:pt>
    <dgm:pt modelId="{AD2BF966-3572-4DE2-9FA5-557400FAC218}" type="pres">
      <dgm:prSet presAssocID="{354FC11D-C53B-4433-8711-6EA4350E8144}" presName="bgRect" presStyleLbl="bgShp" presStyleIdx="2" presStyleCnt="3"/>
      <dgm:spPr/>
    </dgm:pt>
    <dgm:pt modelId="{A8C7E307-1E48-4227-A3C7-9F6EC9AD2C5E}" type="pres">
      <dgm:prSet presAssocID="{354FC11D-C53B-4433-8711-6EA4350E8144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6ACC74C4-1033-4689-A31F-B120125502D8}" type="pres">
      <dgm:prSet presAssocID="{354FC11D-C53B-4433-8711-6EA4350E8144}" presName="spaceRect" presStyleCnt="0"/>
      <dgm:spPr/>
    </dgm:pt>
    <dgm:pt modelId="{DDF94BE3-1177-4C29-A385-A94415D92820}" type="pres">
      <dgm:prSet presAssocID="{354FC11D-C53B-4433-8711-6EA4350E814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389880E-493C-4EE0-B07C-D7E14C44662D}" srcId="{1DC97587-3807-42A2-98A9-0FF6E64F8319}" destId="{08A97F4C-8197-400B-B5B7-EB3D11267C72}" srcOrd="1" destOrd="0" parTransId="{BD810730-BF28-4967-8FA3-C1A694369D14}" sibTransId="{099F7070-1B2D-4F72-ACCC-CE5A45C92D6F}"/>
    <dgm:cxn modelId="{4143101A-BE42-42AA-BDDF-55BF7E41CBB2}" type="presOf" srcId="{08A97F4C-8197-400B-B5B7-EB3D11267C72}" destId="{2E3DFC8B-73B2-49B8-9FE6-B64CB6EE5F61}" srcOrd="0" destOrd="0" presId="urn:microsoft.com/office/officeart/2018/2/layout/IconVerticalSolidList"/>
    <dgm:cxn modelId="{D76C9427-3381-4116-B4D4-C0B2CC635997}" srcId="{1DC97587-3807-42A2-98A9-0FF6E64F8319}" destId="{354FC11D-C53B-4433-8711-6EA4350E8144}" srcOrd="2" destOrd="0" parTransId="{1A5C0F18-E923-4CAC-BDCE-0DA7F051E336}" sibTransId="{BE34FCF8-3FE9-4338-BCCF-E1ACE82C6CC1}"/>
    <dgm:cxn modelId="{4A59C627-DD3D-4080-82A6-262A81793707}" type="presOf" srcId="{1A1BD19B-3978-46F2-8A4B-4DE755D3B6C4}" destId="{CB54B780-3108-484B-88EA-8BE3A296FA8D}" srcOrd="0" destOrd="0" presId="urn:microsoft.com/office/officeart/2018/2/layout/IconVerticalSolidList"/>
    <dgm:cxn modelId="{787B6228-2FF1-4FC3-A43D-C06983BF219C}" srcId="{1DC97587-3807-42A2-98A9-0FF6E64F8319}" destId="{1A1BD19B-3978-46F2-8A4B-4DE755D3B6C4}" srcOrd="0" destOrd="0" parTransId="{070FA8EE-145A-48A2-BF97-8417620442A8}" sibTransId="{813C561B-C634-4476-811A-2EE1FC2F8A1B}"/>
    <dgm:cxn modelId="{4B701335-9D4A-4540-B6DD-46AFD5C55BD9}" type="presOf" srcId="{1DC97587-3807-42A2-98A9-0FF6E64F8319}" destId="{3CDC8237-4EF7-4D96-8F30-F04EAC02977F}" srcOrd="0" destOrd="0" presId="urn:microsoft.com/office/officeart/2018/2/layout/IconVerticalSolidList"/>
    <dgm:cxn modelId="{1EEBBB51-FBF8-4AD5-B1A6-0801A5BC5B43}" type="presOf" srcId="{354FC11D-C53B-4433-8711-6EA4350E8144}" destId="{DDF94BE3-1177-4C29-A385-A94415D92820}" srcOrd="0" destOrd="0" presId="urn:microsoft.com/office/officeart/2018/2/layout/IconVerticalSolidList"/>
    <dgm:cxn modelId="{F707B181-4853-4D30-8993-7769C046D2D2}" type="presParOf" srcId="{3CDC8237-4EF7-4D96-8F30-F04EAC02977F}" destId="{3B6286C1-9484-4938-A272-755808665725}" srcOrd="0" destOrd="0" presId="urn:microsoft.com/office/officeart/2018/2/layout/IconVerticalSolidList"/>
    <dgm:cxn modelId="{D5E8BA67-E3C0-4953-BBE2-746CAADE00C3}" type="presParOf" srcId="{3B6286C1-9484-4938-A272-755808665725}" destId="{437B5297-20D6-4B66-80ED-83D73E78BA86}" srcOrd="0" destOrd="0" presId="urn:microsoft.com/office/officeart/2018/2/layout/IconVerticalSolidList"/>
    <dgm:cxn modelId="{D0641975-556D-4F32-89EA-CFC129BE9795}" type="presParOf" srcId="{3B6286C1-9484-4938-A272-755808665725}" destId="{9383E575-2284-4021-8AC0-771EB3266C45}" srcOrd="1" destOrd="0" presId="urn:microsoft.com/office/officeart/2018/2/layout/IconVerticalSolidList"/>
    <dgm:cxn modelId="{019B1C33-E64D-4AE5-AED8-C847FD6355FB}" type="presParOf" srcId="{3B6286C1-9484-4938-A272-755808665725}" destId="{BA39C3B7-95C6-4C22-9488-91F6C6A953C5}" srcOrd="2" destOrd="0" presId="urn:microsoft.com/office/officeart/2018/2/layout/IconVerticalSolidList"/>
    <dgm:cxn modelId="{6520A168-C33C-494A-AB65-C07A0F46877B}" type="presParOf" srcId="{3B6286C1-9484-4938-A272-755808665725}" destId="{CB54B780-3108-484B-88EA-8BE3A296FA8D}" srcOrd="3" destOrd="0" presId="urn:microsoft.com/office/officeart/2018/2/layout/IconVerticalSolidList"/>
    <dgm:cxn modelId="{2DF68A97-10DA-46DF-8812-36FACE7DE850}" type="presParOf" srcId="{3CDC8237-4EF7-4D96-8F30-F04EAC02977F}" destId="{A26F6415-BE39-4EEE-AC18-D2EC36460F23}" srcOrd="1" destOrd="0" presId="urn:microsoft.com/office/officeart/2018/2/layout/IconVerticalSolidList"/>
    <dgm:cxn modelId="{89A8E2DD-10E2-468C-A151-8586B8BD6FF6}" type="presParOf" srcId="{3CDC8237-4EF7-4D96-8F30-F04EAC02977F}" destId="{F1E63633-13D9-4F1A-9CA3-3015E457F092}" srcOrd="2" destOrd="0" presId="urn:microsoft.com/office/officeart/2018/2/layout/IconVerticalSolidList"/>
    <dgm:cxn modelId="{B9A1457F-2844-40BD-B28F-B949C428FB12}" type="presParOf" srcId="{F1E63633-13D9-4F1A-9CA3-3015E457F092}" destId="{CAC0FD00-0BEF-4B25-AA20-0FB2D2C1EF56}" srcOrd="0" destOrd="0" presId="urn:microsoft.com/office/officeart/2018/2/layout/IconVerticalSolidList"/>
    <dgm:cxn modelId="{19273B50-2082-4CEB-8DD7-737926A00A10}" type="presParOf" srcId="{F1E63633-13D9-4F1A-9CA3-3015E457F092}" destId="{4306515B-3F96-428B-97A5-5EDF3AFA6EE5}" srcOrd="1" destOrd="0" presId="urn:microsoft.com/office/officeart/2018/2/layout/IconVerticalSolidList"/>
    <dgm:cxn modelId="{FFC2654D-744E-48B3-94FD-9829DA81E2BF}" type="presParOf" srcId="{F1E63633-13D9-4F1A-9CA3-3015E457F092}" destId="{2FC71B61-873B-4CE7-96FA-943A7DAFCEDC}" srcOrd="2" destOrd="0" presId="urn:microsoft.com/office/officeart/2018/2/layout/IconVerticalSolidList"/>
    <dgm:cxn modelId="{F49D3EDD-56D0-4454-8D9D-CB668BD43F14}" type="presParOf" srcId="{F1E63633-13D9-4F1A-9CA3-3015E457F092}" destId="{2E3DFC8B-73B2-49B8-9FE6-B64CB6EE5F61}" srcOrd="3" destOrd="0" presId="urn:microsoft.com/office/officeart/2018/2/layout/IconVerticalSolidList"/>
    <dgm:cxn modelId="{51FED98B-97BC-4AF5-8FD1-FC52BD04D07D}" type="presParOf" srcId="{3CDC8237-4EF7-4D96-8F30-F04EAC02977F}" destId="{0E1DADB6-0D09-4EDE-94B6-AFE1DB0C5707}" srcOrd="3" destOrd="0" presId="urn:microsoft.com/office/officeart/2018/2/layout/IconVerticalSolidList"/>
    <dgm:cxn modelId="{1A57E3AA-E8D4-451F-8FAE-0EBD3E2A331F}" type="presParOf" srcId="{3CDC8237-4EF7-4D96-8F30-F04EAC02977F}" destId="{77CFC755-BE55-4456-82B0-930893B5A3A6}" srcOrd="4" destOrd="0" presId="urn:microsoft.com/office/officeart/2018/2/layout/IconVerticalSolidList"/>
    <dgm:cxn modelId="{91C3FB3F-DFBE-4874-A1DB-03302A5BCC85}" type="presParOf" srcId="{77CFC755-BE55-4456-82B0-930893B5A3A6}" destId="{AD2BF966-3572-4DE2-9FA5-557400FAC218}" srcOrd="0" destOrd="0" presId="urn:microsoft.com/office/officeart/2018/2/layout/IconVerticalSolidList"/>
    <dgm:cxn modelId="{AF508EB0-87D5-4D45-A052-11A638E3937F}" type="presParOf" srcId="{77CFC755-BE55-4456-82B0-930893B5A3A6}" destId="{A8C7E307-1E48-4227-A3C7-9F6EC9AD2C5E}" srcOrd="1" destOrd="0" presId="urn:microsoft.com/office/officeart/2018/2/layout/IconVerticalSolidList"/>
    <dgm:cxn modelId="{8B86584E-245C-4A4A-8E92-D94C87F7E01A}" type="presParOf" srcId="{77CFC755-BE55-4456-82B0-930893B5A3A6}" destId="{6ACC74C4-1033-4689-A31F-B120125502D8}" srcOrd="2" destOrd="0" presId="urn:microsoft.com/office/officeart/2018/2/layout/IconVerticalSolidList"/>
    <dgm:cxn modelId="{EDA71395-EA5C-4E39-850B-7A3269329AB4}" type="presParOf" srcId="{77CFC755-BE55-4456-82B0-930893B5A3A6}" destId="{DDF94BE3-1177-4C29-A385-A94415D9282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B5297-20D6-4B66-80ED-83D73E78BA86}">
      <dsp:nvSpPr>
        <dsp:cNvPr id="0" name=""/>
        <dsp:cNvSpPr/>
      </dsp:nvSpPr>
      <dsp:spPr>
        <a:xfrm>
          <a:off x="0" y="0"/>
          <a:ext cx="11152095" cy="120620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83E575-2284-4021-8AC0-771EB3266C45}">
      <dsp:nvSpPr>
        <dsp:cNvPr id="0" name=""/>
        <dsp:cNvSpPr/>
      </dsp:nvSpPr>
      <dsp:spPr>
        <a:xfrm>
          <a:off x="364877" y="271911"/>
          <a:ext cx="663413" cy="663413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54B780-3108-484B-88EA-8BE3A296FA8D}">
      <dsp:nvSpPr>
        <dsp:cNvPr id="0" name=""/>
        <dsp:cNvSpPr/>
      </dsp:nvSpPr>
      <dsp:spPr>
        <a:xfrm>
          <a:off x="1393168" y="515"/>
          <a:ext cx="9758926" cy="120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657" tIns="127657" rIns="127657" bIns="127657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&lt;Insert Next Step&gt;</a:t>
          </a:r>
          <a:endParaRPr lang="en-US" sz="2500" b="1" kern="1200" dirty="0"/>
        </a:p>
      </dsp:txBody>
      <dsp:txXfrm>
        <a:off x="1393168" y="515"/>
        <a:ext cx="9758926" cy="1206206"/>
      </dsp:txXfrm>
    </dsp:sp>
    <dsp:sp modelId="{CAC0FD00-0BEF-4B25-AA20-0FB2D2C1EF56}">
      <dsp:nvSpPr>
        <dsp:cNvPr id="0" name=""/>
        <dsp:cNvSpPr/>
      </dsp:nvSpPr>
      <dsp:spPr>
        <a:xfrm>
          <a:off x="0" y="1508273"/>
          <a:ext cx="11152095" cy="120620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06515B-3F96-428B-97A5-5EDF3AFA6EE5}">
      <dsp:nvSpPr>
        <dsp:cNvPr id="0" name=""/>
        <dsp:cNvSpPr/>
      </dsp:nvSpPr>
      <dsp:spPr>
        <a:xfrm>
          <a:off x="364877" y="1779669"/>
          <a:ext cx="663413" cy="6634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3DFC8B-73B2-49B8-9FE6-B64CB6EE5F61}">
      <dsp:nvSpPr>
        <dsp:cNvPr id="0" name=""/>
        <dsp:cNvSpPr/>
      </dsp:nvSpPr>
      <dsp:spPr>
        <a:xfrm>
          <a:off x="1393168" y="1508273"/>
          <a:ext cx="9758926" cy="120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657" tIns="127657" rIns="127657" bIns="127657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&lt;Insert Next Step&gt;</a:t>
          </a:r>
        </a:p>
      </dsp:txBody>
      <dsp:txXfrm>
        <a:off x="1393168" y="1508273"/>
        <a:ext cx="9758926" cy="1206206"/>
      </dsp:txXfrm>
    </dsp:sp>
    <dsp:sp modelId="{AD2BF966-3572-4DE2-9FA5-557400FAC218}">
      <dsp:nvSpPr>
        <dsp:cNvPr id="0" name=""/>
        <dsp:cNvSpPr/>
      </dsp:nvSpPr>
      <dsp:spPr>
        <a:xfrm>
          <a:off x="0" y="3016031"/>
          <a:ext cx="11152095" cy="120620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C7E307-1E48-4227-A3C7-9F6EC9AD2C5E}">
      <dsp:nvSpPr>
        <dsp:cNvPr id="0" name=""/>
        <dsp:cNvSpPr/>
      </dsp:nvSpPr>
      <dsp:spPr>
        <a:xfrm>
          <a:off x="364877" y="3287427"/>
          <a:ext cx="663413" cy="663413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F94BE3-1177-4C29-A385-A94415D92820}">
      <dsp:nvSpPr>
        <dsp:cNvPr id="0" name=""/>
        <dsp:cNvSpPr/>
      </dsp:nvSpPr>
      <dsp:spPr>
        <a:xfrm>
          <a:off x="1393168" y="3016031"/>
          <a:ext cx="9758926" cy="120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657" tIns="127657" rIns="127657" bIns="127657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&lt;Insert Next Step&gt;</a:t>
          </a:r>
        </a:p>
      </dsp:txBody>
      <dsp:txXfrm>
        <a:off x="1393168" y="3016031"/>
        <a:ext cx="9758926" cy="120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89EDB-3FDD-4915-A3CE-62FA29C01A32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42649-1860-4D03-9360-22C2D8836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61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499FB-0CC7-453D-9493-CBDCD6D233E2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76A24B-926E-40EB-9E1B-5321DC37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94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7475" indent="-117475" algn="l" defTabSz="914400" rtl="0" eaLnBrk="1" latinLnBrk="0" hangingPunct="1">
      <a:lnSpc>
        <a:spcPct val="110000"/>
      </a:lnSpc>
      <a:buFont typeface="Arial" panose="020B0604020202020204" pitchFamily="34" charset="0"/>
      <a:buChar char="•"/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228600" indent="-111125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346075" indent="-117475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457200" indent="-111125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457200" indent="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74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321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066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4894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929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98320-E9B5-4758-81A9-B7ABE25B8E3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91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792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61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3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98320-E9B5-4758-81A9-B7ABE25B8E3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608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38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69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76A24B-926E-40EB-9E1B-5321DC3775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3250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76A24B-926E-40EB-9E1B-5321DC3775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6839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98320-E9B5-4758-81A9-B7ABE25B8E3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863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81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blipFill>
          <a:blip r:embed="rId2">
            <a:alphaModFix amt="3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585092"/>
            <a:ext cx="12192000" cy="5934581"/>
          </a:xfrm>
          <a:prstGeom prst="rect">
            <a:avLst/>
          </a:prstGeom>
          <a:gradFill>
            <a:gsLst>
              <a:gs pos="0">
                <a:srgbClr val="3985A4">
                  <a:alpha val="59000"/>
                </a:srgbClr>
              </a:gs>
              <a:gs pos="40000">
                <a:srgbClr val="3985A4">
                  <a:alpha val="26000"/>
                </a:srgbClr>
              </a:gs>
              <a:gs pos="99000">
                <a:srgbClr val="3985A4">
                  <a:alpha val="63000"/>
                </a:srgbClr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673" y="1905001"/>
            <a:ext cx="10375675" cy="2225262"/>
          </a:xfrm>
        </p:spPr>
        <p:txBody>
          <a:bodyPr anchor="ctr"/>
          <a:lstStyle>
            <a:lvl1pPr>
              <a:defRPr sz="5500">
                <a:solidFill>
                  <a:srgbClr val="00597C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899605" y="4620890"/>
            <a:ext cx="10377927" cy="14157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5000"/>
              </a:lnSpc>
              <a:spcAft>
                <a:spcPts val="600"/>
              </a:spcAft>
              <a:buFont typeface="Arial" panose="020B0604020202020204" pitchFamily="34" charset="0"/>
              <a:buChar char="​"/>
              <a:defRPr sz="2100" b="0">
                <a:solidFill>
                  <a:srgbClr val="3985A4"/>
                </a:solidFill>
                <a:latin typeface="Arial"/>
                <a:cs typeface="Arial"/>
              </a:defRPr>
            </a:lvl1pPr>
            <a:lvl2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800">
                <a:solidFill>
                  <a:schemeClr val="bg1"/>
                </a:solidFill>
              </a:defRPr>
            </a:lvl2pPr>
            <a:lvl3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3pPr>
            <a:lvl4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4pPr>
            <a:lvl5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904048" y="1732950"/>
            <a:ext cx="10373553" cy="2711034"/>
            <a:chOff x="914400" y="1732950"/>
            <a:chExt cx="7316788" cy="2672550"/>
          </a:xfrm>
        </p:grpSpPr>
        <p:cxnSp>
          <p:nvCxnSpPr>
            <p:cNvPr id="11" name="Straight Connector 10"/>
            <p:cNvCxnSpPr/>
            <p:nvPr userDrawn="1"/>
          </p:nvCxnSpPr>
          <p:spPr>
            <a:xfrm>
              <a:off x="914400" y="1732950"/>
              <a:ext cx="7315200" cy="0"/>
            </a:xfrm>
            <a:prstGeom prst="line">
              <a:avLst/>
            </a:prstGeom>
            <a:ln>
              <a:solidFill>
                <a:schemeClr val="bg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915988" y="4302313"/>
              <a:ext cx="7315200" cy="103187"/>
            </a:xfrm>
            <a:custGeom>
              <a:avLst/>
              <a:gdLst>
                <a:gd name="T0" fmla="*/ 0 w 4608"/>
                <a:gd name="T1" fmla="*/ 0 h 65"/>
                <a:gd name="T2" fmla="*/ 224 w 4608"/>
                <a:gd name="T3" fmla="*/ 0 h 65"/>
                <a:gd name="T4" fmla="*/ 286 w 4608"/>
                <a:gd name="T5" fmla="*/ 65 h 65"/>
                <a:gd name="T6" fmla="*/ 349 w 4608"/>
                <a:gd name="T7" fmla="*/ 0 h 65"/>
                <a:gd name="T8" fmla="*/ 4608 w 4608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08" h="65">
                  <a:moveTo>
                    <a:pt x="0" y="0"/>
                  </a:moveTo>
                  <a:lnTo>
                    <a:pt x="224" y="0"/>
                  </a:lnTo>
                  <a:lnTo>
                    <a:pt x="286" y="65"/>
                  </a:lnTo>
                  <a:lnTo>
                    <a:pt x="349" y="0"/>
                  </a:lnTo>
                  <a:lnTo>
                    <a:pt x="4608" y="0"/>
                  </a:lnTo>
                </a:path>
              </a:pathLst>
            </a:custGeom>
            <a:noFill/>
            <a:ln w="9525" cap="flat">
              <a:solidFill>
                <a:schemeClr val="bg2">
                  <a:lumMod val="20000"/>
                  <a:lumOff val="8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15" name="Rectangle 14"/>
          <p:cNvSpPr/>
          <p:nvPr userDrawn="1"/>
        </p:nvSpPr>
        <p:spPr>
          <a:xfrm>
            <a:off x="0" y="1"/>
            <a:ext cx="12192000" cy="557784"/>
          </a:xfrm>
          <a:prstGeom prst="rect">
            <a:avLst/>
          </a:prstGeom>
          <a:pattFill prst="wdDn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6547104"/>
            <a:ext cx="12192000" cy="310896"/>
          </a:xfrm>
          <a:prstGeom prst="rect">
            <a:avLst/>
          </a:prstGeom>
          <a:pattFill prst="wdUp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910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290282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157507" y="2971801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2948354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94" name="Text Placeholder 3"/>
          <p:cNvSpPr>
            <a:spLocks noGrp="1"/>
          </p:cNvSpPr>
          <p:nvPr>
            <p:ph type="body" sz="half" idx="29" hasCustomPrompt="1"/>
          </p:nvPr>
        </p:nvSpPr>
        <p:spPr>
          <a:xfrm>
            <a:off x="2157507" y="3886206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95" name="Text Placeholder 29"/>
          <p:cNvSpPr>
            <a:spLocks noGrp="1"/>
          </p:cNvSpPr>
          <p:nvPr>
            <p:ph type="body" sz="quarter" idx="30" hasCustomPrompt="1"/>
          </p:nvPr>
        </p:nvSpPr>
        <p:spPr>
          <a:xfrm>
            <a:off x="914400" y="3862759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96" name="Text Placeholder 3"/>
          <p:cNvSpPr>
            <a:spLocks noGrp="1"/>
          </p:cNvSpPr>
          <p:nvPr>
            <p:ph type="body" sz="half" idx="31" hasCustomPrompt="1"/>
          </p:nvPr>
        </p:nvSpPr>
        <p:spPr>
          <a:xfrm>
            <a:off x="2157507" y="4800611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97" name="Text Placeholder 29"/>
          <p:cNvSpPr>
            <a:spLocks noGrp="1"/>
          </p:cNvSpPr>
          <p:nvPr>
            <p:ph type="body" sz="quarter" idx="32" hasCustomPrompt="1"/>
          </p:nvPr>
        </p:nvSpPr>
        <p:spPr>
          <a:xfrm>
            <a:off x="914400" y="4777164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98" name="Text Placeholder 3"/>
          <p:cNvSpPr>
            <a:spLocks noGrp="1"/>
          </p:cNvSpPr>
          <p:nvPr>
            <p:ph type="body" sz="half" idx="33" hasCustomPrompt="1"/>
          </p:nvPr>
        </p:nvSpPr>
        <p:spPr>
          <a:xfrm>
            <a:off x="7643907" y="2971801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99" name="Text Placeholder 29"/>
          <p:cNvSpPr>
            <a:spLocks noGrp="1"/>
          </p:cNvSpPr>
          <p:nvPr>
            <p:ph type="body" sz="quarter" idx="34" hasCustomPrompt="1"/>
          </p:nvPr>
        </p:nvSpPr>
        <p:spPr>
          <a:xfrm>
            <a:off x="6400800" y="2948354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00" name="Text Placeholder 3"/>
          <p:cNvSpPr>
            <a:spLocks noGrp="1"/>
          </p:cNvSpPr>
          <p:nvPr>
            <p:ph type="body" sz="half" idx="35" hasCustomPrompt="1"/>
          </p:nvPr>
        </p:nvSpPr>
        <p:spPr>
          <a:xfrm>
            <a:off x="7643907" y="3886206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101" name="Text Placeholder 29"/>
          <p:cNvSpPr>
            <a:spLocks noGrp="1"/>
          </p:cNvSpPr>
          <p:nvPr>
            <p:ph type="body" sz="quarter" idx="36" hasCustomPrompt="1"/>
          </p:nvPr>
        </p:nvSpPr>
        <p:spPr>
          <a:xfrm>
            <a:off x="6400800" y="3862759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02" name="Text Placeholder 3"/>
          <p:cNvSpPr>
            <a:spLocks noGrp="1"/>
          </p:cNvSpPr>
          <p:nvPr>
            <p:ph type="body" sz="half" idx="37" hasCustomPrompt="1"/>
          </p:nvPr>
        </p:nvSpPr>
        <p:spPr>
          <a:xfrm>
            <a:off x="7643907" y="4800611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103" name="Text Placeholder 29"/>
          <p:cNvSpPr>
            <a:spLocks noGrp="1"/>
          </p:cNvSpPr>
          <p:nvPr>
            <p:ph type="body" sz="quarter" idx="38" hasCustomPrompt="1"/>
          </p:nvPr>
        </p:nvSpPr>
        <p:spPr>
          <a:xfrm>
            <a:off x="6400800" y="4777164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39" hasCustomPrompt="1"/>
          </p:nvPr>
        </p:nvSpPr>
        <p:spPr>
          <a:xfrm>
            <a:off x="2157507" y="5715003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16" name="Text Placeholder 29"/>
          <p:cNvSpPr>
            <a:spLocks noGrp="1"/>
          </p:cNvSpPr>
          <p:nvPr>
            <p:ph type="body" sz="quarter" idx="40" hasCustomPrompt="1"/>
          </p:nvPr>
        </p:nvSpPr>
        <p:spPr>
          <a:xfrm>
            <a:off x="914400" y="5691556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41" hasCustomPrompt="1"/>
          </p:nvPr>
        </p:nvSpPr>
        <p:spPr>
          <a:xfrm>
            <a:off x="7643907" y="5715003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18" name="Text Placeholder 29"/>
          <p:cNvSpPr>
            <a:spLocks noGrp="1"/>
          </p:cNvSpPr>
          <p:nvPr>
            <p:ph type="body" sz="quarter" idx="42" hasCustomPrompt="1"/>
          </p:nvPr>
        </p:nvSpPr>
        <p:spPr>
          <a:xfrm>
            <a:off x="6400800" y="5691556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43" hasCustomPrompt="1"/>
          </p:nvPr>
        </p:nvSpPr>
        <p:spPr>
          <a:xfrm>
            <a:off x="2157507" y="2058989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20" name="Text Placeholder 29"/>
          <p:cNvSpPr>
            <a:spLocks noGrp="1"/>
          </p:cNvSpPr>
          <p:nvPr>
            <p:ph type="body" sz="quarter" idx="44" hasCustomPrompt="1"/>
          </p:nvPr>
        </p:nvSpPr>
        <p:spPr>
          <a:xfrm>
            <a:off x="914400" y="2035542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45" hasCustomPrompt="1"/>
          </p:nvPr>
        </p:nvSpPr>
        <p:spPr>
          <a:xfrm>
            <a:off x="7643907" y="2058989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23" name="Text Placeholder 29"/>
          <p:cNvSpPr>
            <a:spLocks noGrp="1"/>
          </p:cNvSpPr>
          <p:nvPr>
            <p:ph type="body" sz="quarter" idx="46" hasCustomPrompt="1"/>
          </p:nvPr>
        </p:nvSpPr>
        <p:spPr>
          <a:xfrm>
            <a:off x="6400800" y="2035542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50515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51" hasCustomPrompt="1"/>
          </p:nvPr>
        </p:nvSpPr>
        <p:spPr>
          <a:xfrm>
            <a:off x="914401" y="4735285"/>
            <a:ext cx="2438400" cy="274320"/>
          </a:xfrm>
          <a:prstGeom prst="rect">
            <a:avLst/>
          </a:prstGeom>
        </p:spPr>
        <p:txBody>
          <a:bodyPr lIns="0" tIns="45720" r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52" hasCustomPrompt="1"/>
          </p:nvPr>
        </p:nvSpPr>
        <p:spPr>
          <a:xfrm>
            <a:off x="914401" y="5061682"/>
            <a:ext cx="2438400" cy="256032"/>
          </a:xfrm>
          <a:prstGeom prst="rect">
            <a:avLst/>
          </a:prstGeom>
        </p:spPr>
        <p:txBody>
          <a:bodyPr lIns="0" tIns="0" r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position title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53" hasCustomPrompt="1"/>
          </p:nvPr>
        </p:nvSpPr>
        <p:spPr>
          <a:xfrm>
            <a:off x="914401" y="5371651"/>
            <a:ext cx="2438400" cy="731520"/>
          </a:xfrm>
          <a:prstGeom prst="rect">
            <a:avLst/>
          </a:prstGeom>
        </p:spPr>
        <p:txBody>
          <a:bodyPr lIns="0" tIns="45720" r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22" name="Picture Placeholder 18"/>
          <p:cNvSpPr>
            <a:spLocks noGrp="1"/>
          </p:cNvSpPr>
          <p:nvPr>
            <p:ph type="pic" sz="quarter" idx="39"/>
          </p:nvPr>
        </p:nvSpPr>
        <p:spPr>
          <a:xfrm>
            <a:off x="914401" y="2067374"/>
            <a:ext cx="2441448" cy="257860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54" hasCustomPrompt="1"/>
          </p:nvPr>
        </p:nvSpPr>
        <p:spPr>
          <a:xfrm>
            <a:off x="3554207" y="4735285"/>
            <a:ext cx="2438400" cy="274320"/>
          </a:xfrm>
          <a:prstGeom prst="rect">
            <a:avLst/>
          </a:prstGeom>
        </p:spPr>
        <p:txBody>
          <a:bodyPr lIns="0" tIns="45720" r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55" hasCustomPrompt="1"/>
          </p:nvPr>
        </p:nvSpPr>
        <p:spPr>
          <a:xfrm>
            <a:off x="3554207" y="5061682"/>
            <a:ext cx="2438400" cy="256032"/>
          </a:xfrm>
          <a:prstGeom prst="rect">
            <a:avLst/>
          </a:prstGeom>
        </p:spPr>
        <p:txBody>
          <a:bodyPr lIns="0" tIns="0" r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position title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half" idx="56" hasCustomPrompt="1"/>
          </p:nvPr>
        </p:nvSpPr>
        <p:spPr>
          <a:xfrm>
            <a:off x="3554207" y="5371651"/>
            <a:ext cx="2438400" cy="731520"/>
          </a:xfrm>
          <a:prstGeom prst="rect">
            <a:avLst/>
          </a:prstGeom>
        </p:spPr>
        <p:txBody>
          <a:bodyPr lIns="0" tIns="45720" r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26" name="Picture Placeholder 18"/>
          <p:cNvSpPr>
            <a:spLocks noGrp="1"/>
          </p:cNvSpPr>
          <p:nvPr>
            <p:ph type="pic" sz="quarter" idx="57"/>
          </p:nvPr>
        </p:nvSpPr>
        <p:spPr>
          <a:xfrm>
            <a:off x="3554206" y="2067374"/>
            <a:ext cx="2441448" cy="257860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58" hasCustomPrompt="1"/>
          </p:nvPr>
        </p:nvSpPr>
        <p:spPr>
          <a:xfrm>
            <a:off x="6194012" y="4735285"/>
            <a:ext cx="2438400" cy="274320"/>
          </a:xfrm>
          <a:prstGeom prst="rect">
            <a:avLst/>
          </a:prstGeom>
        </p:spPr>
        <p:txBody>
          <a:bodyPr lIns="0" tIns="45720" r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half" idx="59" hasCustomPrompt="1"/>
          </p:nvPr>
        </p:nvSpPr>
        <p:spPr>
          <a:xfrm>
            <a:off x="6194012" y="5061682"/>
            <a:ext cx="2438400" cy="256032"/>
          </a:xfrm>
          <a:prstGeom prst="rect">
            <a:avLst/>
          </a:prstGeom>
        </p:spPr>
        <p:txBody>
          <a:bodyPr lIns="0" tIns="0" r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position title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half" idx="60" hasCustomPrompt="1"/>
          </p:nvPr>
        </p:nvSpPr>
        <p:spPr>
          <a:xfrm>
            <a:off x="6194012" y="5371651"/>
            <a:ext cx="2438400" cy="731520"/>
          </a:xfrm>
          <a:prstGeom prst="rect">
            <a:avLst/>
          </a:prstGeom>
        </p:spPr>
        <p:txBody>
          <a:bodyPr lIns="0" tIns="45720" r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30" name="Picture Placeholder 18"/>
          <p:cNvSpPr>
            <a:spLocks noGrp="1"/>
          </p:cNvSpPr>
          <p:nvPr>
            <p:ph type="pic" sz="quarter" idx="61"/>
          </p:nvPr>
        </p:nvSpPr>
        <p:spPr>
          <a:xfrm>
            <a:off x="6194011" y="2067374"/>
            <a:ext cx="2441448" cy="257860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endParaRPr lang="en-US" dirty="0"/>
          </a:p>
        </p:txBody>
      </p:sp>
      <p:sp>
        <p:nvSpPr>
          <p:cNvPr id="31" name="Text Placeholder 3"/>
          <p:cNvSpPr>
            <a:spLocks noGrp="1"/>
          </p:cNvSpPr>
          <p:nvPr>
            <p:ph type="body" sz="half" idx="62" hasCustomPrompt="1"/>
          </p:nvPr>
        </p:nvSpPr>
        <p:spPr>
          <a:xfrm>
            <a:off x="8833816" y="4735285"/>
            <a:ext cx="2438400" cy="274320"/>
          </a:xfrm>
          <a:prstGeom prst="rect">
            <a:avLst/>
          </a:prstGeom>
        </p:spPr>
        <p:txBody>
          <a:bodyPr lIns="0" tIns="45720" r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32" name="Text Placeholder 3"/>
          <p:cNvSpPr>
            <a:spLocks noGrp="1"/>
          </p:cNvSpPr>
          <p:nvPr>
            <p:ph type="body" sz="half" idx="63" hasCustomPrompt="1"/>
          </p:nvPr>
        </p:nvSpPr>
        <p:spPr>
          <a:xfrm>
            <a:off x="8833816" y="5061682"/>
            <a:ext cx="2438400" cy="256032"/>
          </a:xfrm>
          <a:prstGeom prst="rect">
            <a:avLst/>
          </a:prstGeom>
        </p:spPr>
        <p:txBody>
          <a:bodyPr lIns="0" tIns="0" r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position title</a:t>
            </a:r>
          </a:p>
        </p:txBody>
      </p:sp>
      <p:sp>
        <p:nvSpPr>
          <p:cNvPr id="33" name="Text Placeholder 3"/>
          <p:cNvSpPr>
            <a:spLocks noGrp="1"/>
          </p:cNvSpPr>
          <p:nvPr>
            <p:ph type="body" sz="half" idx="64" hasCustomPrompt="1"/>
          </p:nvPr>
        </p:nvSpPr>
        <p:spPr>
          <a:xfrm>
            <a:off x="8833816" y="5371651"/>
            <a:ext cx="2438400" cy="731520"/>
          </a:xfrm>
          <a:prstGeom prst="rect">
            <a:avLst/>
          </a:prstGeom>
        </p:spPr>
        <p:txBody>
          <a:bodyPr lIns="0" tIns="45720" r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34" name="Picture Placeholder 18"/>
          <p:cNvSpPr>
            <a:spLocks noGrp="1"/>
          </p:cNvSpPr>
          <p:nvPr>
            <p:ph type="pic" sz="quarter" idx="65"/>
          </p:nvPr>
        </p:nvSpPr>
        <p:spPr>
          <a:xfrm>
            <a:off x="8833815" y="2067374"/>
            <a:ext cx="2441448" cy="257860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6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0" name="Text Placeholder 3"/>
          <p:cNvSpPr>
            <a:spLocks noGrp="1"/>
          </p:cNvSpPr>
          <p:nvPr>
            <p:ph type="body" sz="half" idx="63" hasCustomPrompt="1"/>
          </p:nvPr>
        </p:nvSpPr>
        <p:spPr>
          <a:xfrm>
            <a:off x="7643907" y="4337441"/>
            <a:ext cx="3633693" cy="269362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71" name="Text Placeholder 3"/>
          <p:cNvSpPr>
            <a:spLocks noGrp="1"/>
          </p:cNvSpPr>
          <p:nvPr>
            <p:ph type="body" sz="half" idx="60" hasCustomPrompt="1"/>
          </p:nvPr>
        </p:nvSpPr>
        <p:spPr>
          <a:xfrm>
            <a:off x="7643907" y="3271241"/>
            <a:ext cx="3633693" cy="269362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72" name="Text Placeholder 3"/>
          <p:cNvSpPr>
            <a:spLocks noGrp="1"/>
          </p:cNvSpPr>
          <p:nvPr>
            <p:ph type="body" sz="half" idx="57" hasCustomPrompt="1"/>
          </p:nvPr>
        </p:nvSpPr>
        <p:spPr>
          <a:xfrm>
            <a:off x="7643907" y="2202710"/>
            <a:ext cx="3633693" cy="269362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73" name="Text Placeholder 3"/>
          <p:cNvSpPr>
            <a:spLocks noGrp="1"/>
          </p:cNvSpPr>
          <p:nvPr>
            <p:ph type="body" sz="half" idx="58" hasCustomPrompt="1"/>
          </p:nvPr>
        </p:nvSpPr>
        <p:spPr>
          <a:xfrm>
            <a:off x="7643907" y="2472407"/>
            <a:ext cx="3633693" cy="241929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position title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59" hasCustomPrompt="1"/>
          </p:nvPr>
        </p:nvSpPr>
        <p:spPr>
          <a:xfrm>
            <a:off x="7643907" y="2714336"/>
            <a:ext cx="3633693" cy="402778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3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half" idx="61" hasCustomPrompt="1"/>
          </p:nvPr>
        </p:nvSpPr>
        <p:spPr>
          <a:xfrm>
            <a:off x="7643907" y="3540938"/>
            <a:ext cx="3633693" cy="241929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position title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half" idx="62" hasCustomPrompt="1"/>
          </p:nvPr>
        </p:nvSpPr>
        <p:spPr>
          <a:xfrm>
            <a:off x="7643907" y="3782867"/>
            <a:ext cx="3633693" cy="402778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3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77" name="Text Placeholder 3"/>
          <p:cNvSpPr>
            <a:spLocks noGrp="1"/>
          </p:cNvSpPr>
          <p:nvPr>
            <p:ph type="body" sz="half" idx="64" hasCustomPrompt="1"/>
          </p:nvPr>
        </p:nvSpPr>
        <p:spPr>
          <a:xfrm>
            <a:off x="7643907" y="4607138"/>
            <a:ext cx="3633693" cy="241929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position title</a:t>
            </a:r>
          </a:p>
        </p:txBody>
      </p:sp>
      <p:sp>
        <p:nvSpPr>
          <p:cNvPr id="78" name="Text Placeholder 3"/>
          <p:cNvSpPr>
            <a:spLocks noGrp="1"/>
          </p:cNvSpPr>
          <p:nvPr>
            <p:ph type="body" sz="half" idx="65" hasCustomPrompt="1"/>
          </p:nvPr>
        </p:nvSpPr>
        <p:spPr>
          <a:xfrm>
            <a:off x="7643907" y="4849067"/>
            <a:ext cx="3633693" cy="402778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3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79" name="Text Placeholder 3"/>
          <p:cNvSpPr>
            <a:spLocks noGrp="1"/>
          </p:cNvSpPr>
          <p:nvPr>
            <p:ph type="body" sz="half" idx="51" hasCustomPrompt="1"/>
          </p:nvPr>
        </p:nvSpPr>
        <p:spPr>
          <a:xfrm>
            <a:off x="2157507" y="2202710"/>
            <a:ext cx="3633693" cy="269362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80" name="Text Placeholder 3"/>
          <p:cNvSpPr>
            <a:spLocks noGrp="1"/>
          </p:cNvSpPr>
          <p:nvPr>
            <p:ph type="body" sz="half" idx="52" hasCustomPrompt="1"/>
          </p:nvPr>
        </p:nvSpPr>
        <p:spPr>
          <a:xfrm>
            <a:off x="2157507" y="2472407"/>
            <a:ext cx="3633693" cy="241929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position title</a:t>
            </a:r>
          </a:p>
        </p:txBody>
      </p:sp>
      <p:sp>
        <p:nvSpPr>
          <p:cNvPr id="81" name="Text Placeholder 3"/>
          <p:cNvSpPr>
            <a:spLocks noGrp="1"/>
          </p:cNvSpPr>
          <p:nvPr>
            <p:ph type="body" sz="half" idx="53" hasCustomPrompt="1"/>
          </p:nvPr>
        </p:nvSpPr>
        <p:spPr>
          <a:xfrm>
            <a:off x="2157507" y="2714336"/>
            <a:ext cx="3633693" cy="402778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3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half" idx="29" hasCustomPrompt="1"/>
          </p:nvPr>
        </p:nvSpPr>
        <p:spPr>
          <a:xfrm>
            <a:off x="2157507" y="3271241"/>
            <a:ext cx="3633693" cy="269362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83" name="Picture Placeholder 18"/>
          <p:cNvSpPr>
            <a:spLocks noGrp="1" noChangeAspect="1"/>
          </p:cNvSpPr>
          <p:nvPr>
            <p:ph type="pic" sz="quarter" idx="39" hasCustomPrompt="1"/>
          </p:nvPr>
        </p:nvSpPr>
        <p:spPr>
          <a:xfrm>
            <a:off x="914401" y="2227654"/>
            <a:ext cx="1145984" cy="8587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84" name="Picture Placeholder 18"/>
          <p:cNvSpPr>
            <a:spLocks noGrp="1" noChangeAspect="1"/>
          </p:cNvSpPr>
          <p:nvPr>
            <p:ph type="pic" sz="quarter" idx="40" hasCustomPrompt="1"/>
          </p:nvPr>
        </p:nvSpPr>
        <p:spPr>
          <a:xfrm>
            <a:off x="914401" y="3292691"/>
            <a:ext cx="1145984" cy="8587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85" name="Picture Placeholder 18"/>
          <p:cNvSpPr>
            <a:spLocks noGrp="1" noChangeAspect="1"/>
          </p:cNvSpPr>
          <p:nvPr>
            <p:ph type="pic" sz="quarter" idx="41" hasCustomPrompt="1"/>
          </p:nvPr>
        </p:nvSpPr>
        <p:spPr>
          <a:xfrm>
            <a:off x="914401" y="4357730"/>
            <a:ext cx="1145984" cy="8587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86" name="Picture Placeholder 18"/>
          <p:cNvSpPr>
            <a:spLocks noGrp="1" noChangeAspect="1"/>
          </p:cNvSpPr>
          <p:nvPr>
            <p:ph type="pic" sz="quarter" idx="42" hasCustomPrompt="1"/>
          </p:nvPr>
        </p:nvSpPr>
        <p:spPr>
          <a:xfrm>
            <a:off x="6415456" y="2227654"/>
            <a:ext cx="1145984" cy="8587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87" name="Picture Placeholder 18"/>
          <p:cNvSpPr>
            <a:spLocks noGrp="1" noChangeAspect="1"/>
          </p:cNvSpPr>
          <p:nvPr>
            <p:ph type="pic" sz="quarter" idx="43" hasCustomPrompt="1"/>
          </p:nvPr>
        </p:nvSpPr>
        <p:spPr>
          <a:xfrm>
            <a:off x="6415456" y="3292691"/>
            <a:ext cx="1145984" cy="8587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88" name="Picture Placeholder 18"/>
          <p:cNvSpPr>
            <a:spLocks noGrp="1" noChangeAspect="1"/>
          </p:cNvSpPr>
          <p:nvPr>
            <p:ph type="pic" sz="quarter" idx="44" hasCustomPrompt="1"/>
          </p:nvPr>
        </p:nvSpPr>
        <p:spPr>
          <a:xfrm>
            <a:off x="6415456" y="4357730"/>
            <a:ext cx="1145984" cy="8587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89" name="Text Placeholder 3"/>
          <p:cNvSpPr>
            <a:spLocks noGrp="1"/>
          </p:cNvSpPr>
          <p:nvPr>
            <p:ph type="body" sz="half" idx="49" hasCustomPrompt="1"/>
          </p:nvPr>
        </p:nvSpPr>
        <p:spPr>
          <a:xfrm>
            <a:off x="2157507" y="3540938"/>
            <a:ext cx="3633693" cy="241929"/>
          </a:xfrm>
          <a:prstGeom prst="rect">
            <a:avLst/>
          </a:prstGeom>
        </p:spPr>
        <p:txBody>
          <a:bodyPr lIns="9144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position title</a:t>
            </a:r>
          </a:p>
        </p:txBody>
      </p:sp>
      <p:sp>
        <p:nvSpPr>
          <p:cNvPr id="90" name="Text Placeholder 3"/>
          <p:cNvSpPr>
            <a:spLocks noGrp="1"/>
          </p:cNvSpPr>
          <p:nvPr>
            <p:ph type="body" sz="half" idx="50" hasCustomPrompt="1"/>
          </p:nvPr>
        </p:nvSpPr>
        <p:spPr>
          <a:xfrm>
            <a:off x="2157507" y="3782867"/>
            <a:ext cx="3633693" cy="402778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3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91" name="Text Placeholder 3"/>
          <p:cNvSpPr>
            <a:spLocks noGrp="1"/>
          </p:cNvSpPr>
          <p:nvPr>
            <p:ph type="body" sz="half" idx="54" hasCustomPrompt="1"/>
          </p:nvPr>
        </p:nvSpPr>
        <p:spPr>
          <a:xfrm>
            <a:off x="2157507" y="4337441"/>
            <a:ext cx="3633693" cy="269362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92" name="Text Placeholder 3"/>
          <p:cNvSpPr>
            <a:spLocks noGrp="1"/>
          </p:cNvSpPr>
          <p:nvPr>
            <p:ph type="body" sz="half" idx="55" hasCustomPrompt="1"/>
          </p:nvPr>
        </p:nvSpPr>
        <p:spPr>
          <a:xfrm>
            <a:off x="2157507" y="4607138"/>
            <a:ext cx="3633693" cy="241929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position title</a:t>
            </a:r>
          </a:p>
        </p:txBody>
      </p:sp>
      <p:sp>
        <p:nvSpPr>
          <p:cNvPr id="93" name="Text Placeholder 3"/>
          <p:cNvSpPr>
            <a:spLocks noGrp="1"/>
          </p:cNvSpPr>
          <p:nvPr>
            <p:ph type="body" sz="half" idx="56" hasCustomPrompt="1"/>
          </p:nvPr>
        </p:nvSpPr>
        <p:spPr>
          <a:xfrm>
            <a:off x="2157507" y="4849067"/>
            <a:ext cx="3633693" cy="402778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3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94" name="Text Placeholder 3"/>
          <p:cNvSpPr>
            <a:spLocks noGrp="1"/>
          </p:cNvSpPr>
          <p:nvPr>
            <p:ph type="body" sz="half" idx="66" hasCustomPrompt="1"/>
          </p:nvPr>
        </p:nvSpPr>
        <p:spPr>
          <a:xfrm>
            <a:off x="7643907" y="5403308"/>
            <a:ext cx="3633693" cy="269362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95" name="Text Placeholder 3"/>
          <p:cNvSpPr>
            <a:spLocks noGrp="1"/>
          </p:cNvSpPr>
          <p:nvPr>
            <p:ph type="body" sz="half" idx="67" hasCustomPrompt="1"/>
          </p:nvPr>
        </p:nvSpPr>
        <p:spPr>
          <a:xfrm>
            <a:off x="7643907" y="5673005"/>
            <a:ext cx="3633693" cy="241929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position title</a:t>
            </a:r>
          </a:p>
        </p:txBody>
      </p:sp>
      <p:sp>
        <p:nvSpPr>
          <p:cNvPr id="96" name="Text Placeholder 3"/>
          <p:cNvSpPr>
            <a:spLocks noGrp="1"/>
          </p:cNvSpPr>
          <p:nvPr>
            <p:ph type="body" sz="half" idx="68" hasCustomPrompt="1"/>
          </p:nvPr>
        </p:nvSpPr>
        <p:spPr>
          <a:xfrm>
            <a:off x="7643907" y="5914934"/>
            <a:ext cx="3633693" cy="402778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3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97" name="Picture Placeholder 18"/>
          <p:cNvSpPr>
            <a:spLocks noGrp="1" noChangeAspect="1"/>
          </p:cNvSpPr>
          <p:nvPr>
            <p:ph type="pic" sz="quarter" idx="69" hasCustomPrompt="1"/>
          </p:nvPr>
        </p:nvSpPr>
        <p:spPr>
          <a:xfrm>
            <a:off x="914401" y="5423597"/>
            <a:ext cx="1145984" cy="8587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98" name="Picture Placeholder 18"/>
          <p:cNvSpPr>
            <a:spLocks noGrp="1" noChangeAspect="1"/>
          </p:cNvSpPr>
          <p:nvPr>
            <p:ph type="pic" sz="quarter" idx="70" hasCustomPrompt="1"/>
          </p:nvPr>
        </p:nvSpPr>
        <p:spPr>
          <a:xfrm>
            <a:off x="6415456" y="5423597"/>
            <a:ext cx="1145984" cy="8587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99" name="Text Placeholder 3"/>
          <p:cNvSpPr>
            <a:spLocks noGrp="1"/>
          </p:cNvSpPr>
          <p:nvPr>
            <p:ph type="body" sz="half" idx="71" hasCustomPrompt="1"/>
          </p:nvPr>
        </p:nvSpPr>
        <p:spPr>
          <a:xfrm>
            <a:off x="2157507" y="5403308"/>
            <a:ext cx="3633693" cy="269362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100" name="Text Placeholder 3"/>
          <p:cNvSpPr>
            <a:spLocks noGrp="1"/>
          </p:cNvSpPr>
          <p:nvPr>
            <p:ph type="body" sz="half" idx="72" hasCustomPrompt="1"/>
          </p:nvPr>
        </p:nvSpPr>
        <p:spPr>
          <a:xfrm>
            <a:off x="2157507" y="5673005"/>
            <a:ext cx="3633693" cy="241929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position title</a:t>
            </a:r>
          </a:p>
        </p:txBody>
      </p:sp>
      <p:sp>
        <p:nvSpPr>
          <p:cNvPr id="101" name="Text Placeholder 3"/>
          <p:cNvSpPr>
            <a:spLocks noGrp="1"/>
          </p:cNvSpPr>
          <p:nvPr>
            <p:ph type="body" sz="half" idx="73" hasCustomPrompt="1"/>
          </p:nvPr>
        </p:nvSpPr>
        <p:spPr>
          <a:xfrm>
            <a:off x="2157507" y="5914934"/>
            <a:ext cx="3633693" cy="402778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3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</p:spTree>
    <p:extLst>
      <p:ext uri="{BB962C8B-B14F-4D97-AF65-F5344CB8AC3E}">
        <p14:creationId xmlns:p14="http://schemas.microsoft.com/office/powerpoint/2010/main" val="2765207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8"/>
          <p:cNvSpPr>
            <a:spLocks noGrp="1" noChangeAspect="1"/>
          </p:cNvSpPr>
          <p:nvPr>
            <p:ph type="pic" sz="quarter" idx="39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>
            <a:lvl1pPr algn="ctr">
              <a:defRPr sz="2400">
                <a:ln>
                  <a:noFill/>
                </a:ln>
              </a:defRPr>
            </a:lvl1pPr>
          </a:lstStyle>
          <a:p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FFFFFF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2680533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/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nip Same Side Corner Rectangle 25"/>
          <p:cNvSpPr/>
          <p:nvPr userDrawn="1"/>
        </p:nvSpPr>
        <p:spPr>
          <a:xfrm rot="16200000">
            <a:off x="3580531" y="-1753468"/>
            <a:ext cx="5030935" cy="12192000"/>
          </a:xfrm>
          <a:prstGeom prst="snip2SameRect">
            <a:avLst>
              <a:gd name="adj1" fmla="val 0"/>
              <a:gd name="adj2" fmla="val 0"/>
            </a:avLst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rgbClr val="3985A4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7" name="Content Placeholder 37"/>
          <p:cNvSpPr>
            <a:spLocks noGrp="1"/>
          </p:cNvSpPr>
          <p:nvPr>
            <p:ph sz="quarter" idx="15"/>
          </p:nvPr>
        </p:nvSpPr>
        <p:spPr>
          <a:xfrm>
            <a:off x="914400" y="2058987"/>
            <a:ext cx="10363200" cy="42227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8" name="TextBox 27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30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1101430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/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nip Same Side Corner Rectangle 25"/>
          <p:cNvSpPr/>
          <p:nvPr userDrawn="1"/>
        </p:nvSpPr>
        <p:spPr>
          <a:xfrm rot="16200000">
            <a:off x="3580531" y="-1753465"/>
            <a:ext cx="5030935" cy="12192000"/>
          </a:xfrm>
          <a:prstGeom prst="snip2SameRect">
            <a:avLst>
              <a:gd name="adj1" fmla="val 0"/>
              <a:gd name="adj2" fmla="val 0"/>
            </a:avLst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rgbClr val="3985A4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4" name="Content Placeholder 13"/>
          <p:cNvSpPr>
            <a:spLocks noGrp="1"/>
          </p:cNvSpPr>
          <p:nvPr>
            <p:ph sz="quarter" idx="15"/>
          </p:nvPr>
        </p:nvSpPr>
        <p:spPr>
          <a:xfrm>
            <a:off x="914400" y="2058988"/>
            <a:ext cx="48768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13"/>
          <p:cNvSpPr>
            <a:spLocks noGrp="1"/>
          </p:cNvSpPr>
          <p:nvPr>
            <p:ph sz="quarter" idx="16"/>
          </p:nvPr>
        </p:nvSpPr>
        <p:spPr>
          <a:xfrm>
            <a:off x="6400800" y="2058988"/>
            <a:ext cx="48768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268921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-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5"/>
          </p:nvPr>
        </p:nvSpPr>
        <p:spPr>
          <a:xfrm>
            <a:off x="914400" y="2058988"/>
            <a:ext cx="67056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0" name="Content Placeholder 37"/>
          <p:cNvSpPr>
            <a:spLocks noGrp="1"/>
          </p:cNvSpPr>
          <p:nvPr>
            <p:ph sz="quarter" idx="17"/>
          </p:nvPr>
        </p:nvSpPr>
        <p:spPr>
          <a:xfrm>
            <a:off x="8229600" y="2058988"/>
            <a:ext cx="30480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7" name="TextBox 36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32560963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-Callout w/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Same Side Corner Rectangle 7"/>
          <p:cNvSpPr/>
          <p:nvPr userDrawn="1"/>
        </p:nvSpPr>
        <p:spPr>
          <a:xfrm rot="5400000" flipH="1" flipV="1">
            <a:off x="7642226" y="2646361"/>
            <a:ext cx="4222749" cy="3047999"/>
          </a:xfrm>
          <a:prstGeom prst="snip2SameRect">
            <a:avLst>
              <a:gd name="adj1" fmla="val 0"/>
              <a:gd name="adj2" fmla="val 0"/>
            </a:avLst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rgbClr val="3985A4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5"/>
          </p:nvPr>
        </p:nvSpPr>
        <p:spPr>
          <a:xfrm>
            <a:off x="914400" y="2058988"/>
            <a:ext cx="67056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0" name="Content Placeholder 37"/>
          <p:cNvSpPr>
            <a:spLocks noGrp="1"/>
          </p:cNvSpPr>
          <p:nvPr>
            <p:ph sz="quarter" idx="17"/>
          </p:nvPr>
        </p:nvSpPr>
        <p:spPr>
          <a:xfrm>
            <a:off x="8229600" y="2058988"/>
            <a:ext cx="30480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7" name="TextBox 36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41169241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Same Side Corner Rectangle 8"/>
          <p:cNvSpPr/>
          <p:nvPr userDrawn="1"/>
        </p:nvSpPr>
        <p:spPr>
          <a:xfrm rot="16200000">
            <a:off x="502146" y="-502148"/>
            <a:ext cx="6858001" cy="7862295"/>
          </a:xfrm>
          <a:prstGeom prst="snip2SameRect">
            <a:avLst>
              <a:gd name="adj1" fmla="val 0"/>
              <a:gd name="adj2" fmla="val 0"/>
            </a:avLst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rgbClr val="3985A4"/>
              </a:solidFill>
              <a:latin typeface="Arial"/>
              <a:cs typeface="Arial"/>
            </a:endParaRPr>
          </a:p>
        </p:txBody>
      </p:sp>
      <p:sp>
        <p:nvSpPr>
          <p:cNvPr id="18" name="Picture Placeholder 18"/>
          <p:cNvSpPr>
            <a:spLocks noGrp="1" noChangeAspect="1"/>
          </p:cNvSpPr>
          <p:nvPr>
            <p:ph type="pic" sz="quarter" idx="39"/>
          </p:nvPr>
        </p:nvSpPr>
        <p:spPr>
          <a:xfrm>
            <a:off x="7931609" y="0"/>
            <a:ext cx="4260391" cy="6858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66344"/>
            <a:ext cx="6705600" cy="91440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37"/>
          <p:cNvSpPr>
            <a:spLocks noGrp="1"/>
          </p:cNvSpPr>
          <p:nvPr>
            <p:ph sz="quarter" idx="15"/>
          </p:nvPr>
        </p:nvSpPr>
        <p:spPr>
          <a:xfrm>
            <a:off x="914400" y="2058988"/>
            <a:ext cx="67056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67056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2431412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/Image">
    <p:bg>
      <p:bgPr>
        <a:blipFill>
          <a:blip r:embed="rId2">
            <a:alphaModFix amt="3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585092"/>
            <a:ext cx="12192000" cy="5934581"/>
          </a:xfrm>
          <a:prstGeom prst="rect">
            <a:avLst/>
          </a:prstGeom>
          <a:gradFill>
            <a:gsLst>
              <a:gs pos="0">
                <a:srgbClr val="3985A4">
                  <a:alpha val="59000"/>
                </a:srgbClr>
              </a:gs>
              <a:gs pos="40000">
                <a:srgbClr val="3985A4">
                  <a:alpha val="26000"/>
                </a:srgbClr>
              </a:gs>
              <a:gs pos="99000">
                <a:srgbClr val="3985A4">
                  <a:alpha val="63000"/>
                </a:srgbClr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0" y="585789"/>
            <a:ext cx="12192000" cy="5934075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1"/>
            <a:ext cx="12192000" cy="557784"/>
          </a:xfrm>
          <a:prstGeom prst="rect">
            <a:avLst/>
          </a:prstGeom>
          <a:pattFill prst="wdDn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6547104"/>
            <a:ext cx="12192000" cy="310896"/>
          </a:xfrm>
          <a:prstGeom prst="rect">
            <a:avLst/>
          </a:prstGeom>
          <a:pattFill prst="wdUp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899605" y="4620890"/>
            <a:ext cx="10377927" cy="14157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5000"/>
              </a:lnSpc>
              <a:spcAft>
                <a:spcPts val="600"/>
              </a:spcAft>
              <a:buFont typeface="Arial" panose="020B0604020202020204" pitchFamily="34" charset="0"/>
              <a:buChar char="​"/>
              <a:defRPr sz="2100" b="0">
                <a:solidFill>
                  <a:srgbClr val="3985A4"/>
                </a:solidFill>
                <a:latin typeface="Arial"/>
                <a:cs typeface="Arial"/>
              </a:defRPr>
            </a:lvl1pPr>
            <a:lvl2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800">
                <a:solidFill>
                  <a:schemeClr val="bg1"/>
                </a:solidFill>
              </a:defRPr>
            </a:lvl2pPr>
            <a:lvl3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3pPr>
            <a:lvl4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4pPr>
            <a:lvl5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904048" y="1732950"/>
            <a:ext cx="10373553" cy="2711034"/>
            <a:chOff x="914400" y="1732950"/>
            <a:chExt cx="7316788" cy="2672550"/>
          </a:xfrm>
        </p:grpSpPr>
        <p:cxnSp>
          <p:nvCxnSpPr>
            <p:cNvPr id="11" name="Straight Connector 10"/>
            <p:cNvCxnSpPr/>
            <p:nvPr userDrawn="1"/>
          </p:nvCxnSpPr>
          <p:spPr>
            <a:xfrm>
              <a:off x="914400" y="1732950"/>
              <a:ext cx="7315200" cy="0"/>
            </a:xfrm>
            <a:prstGeom prst="line">
              <a:avLst/>
            </a:prstGeom>
            <a:ln>
              <a:solidFill>
                <a:schemeClr val="bg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915988" y="4302313"/>
              <a:ext cx="7315200" cy="103187"/>
            </a:xfrm>
            <a:custGeom>
              <a:avLst/>
              <a:gdLst>
                <a:gd name="T0" fmla="*/ 0 w 4608"/>
                <a:gd name="T1" fmla="*/ 0 h 65"/>
                <a:gd name="T2" fmla="*/ 224 w 4608"/>
                <a:gd name="T3" fmla="*/ 0 h 65"/>
                <a:gd name="T4" fmla="*/ 286 w 4608"/>
                <a:gd name="T5" fmla="*/ 65 h 65"/>
                <a:gd name="T6" fmla="*/ 349 w 4608"/>
                <a:gd name="T7" fmla="*/ 0 h 65"/>
                <a:gd name="T8" fmla="*/ 4608 w 4608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08" h="65">
                  <a:moveTo>
                    <a:pt x="0" y="0"/>
                  </a:moveTo>
                  <a:lnTo>
                    <a:pt x="224" y="0"/>
                  </a:lnTo>
                  <a:lnTo>
                    <a:pt x="286" y="65"/>
                  </a:lnTo>
                  <a:lnTo>
                    <a:pt x="349" y="0"/>
                  </a:lnTo>
                  <a:lnTo>
                    <a:pt x="4608" y="0"/>
                  </a:lnTo>
                </a:path>
              </a:pathLst>
            </a:custGeom>
            <a:noFill/>
            <a:ln w="9525" cap="flat">
              <a:solidFill>
                <a:schemeClr val="bg2">
                  <a:lumMod val="20000"/>
                  <a:lumOff val="8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673" y="1905001"/>
            <a:ext cx="10375675" cy="2225262"/>
          </a:xfrm>
        </p:spPr>
        <p:txBody>
          <a:bodyPr anchor="ctr"/>
          <a:lstStyle>
            <a:lvl1pPr>
              <a:defRPr sz="5500">
                <a:solidFill>
                  <a:srgbClr val="00597C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73713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-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5"/>
          </p:nvPr>
        </p:nvSpPr>
        <p:spPr>
          <a:xfrm>
            <a:off x="914400" y="2058988"/>
            <a:ext cx="30480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0" name="Content Placeholder 37"/>
          <p:cNvSpPr>
            <a:spLocks noGrp="1"/>
          </p:cNvSpPr>
          <p:nvPr>
            <p:ph sz="quarter" idx="17"/>
          </p:nvPr>
        </p:nvSpPr>
        <p:spPr>
          <a:xfrm>
            <a:off x="4572000" y="2058988"/>
            <a:ext cx="67056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1" name="TextBox 40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27517541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-Callout w/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Same Side Corner Rectangle 7"/>
          <p:cNvSpPr/>
          <p:nvPr userDrawn="1"/>
        </p:nvSpPr>
        <p:spPr>
          <a:xfrm rot="5400000" flipH="1">
            <a:off x="327024" y="2646362"/>
            <a:ext cx="4222750" cy="3048000"/>
          </a:xfrm>
          <a:prstGeom prst="snip2SameRect">
            <a:avLst>
              <a:gd name="adj1" fmla="val 0"/>
              <a:gd name="adj2" fmla="val 0"/>
            </a:avLst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rgbClr val="3985A4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5"/>
          </p:nvPr>
        </p:nvSpPr>
        <p:spPr>
          <a:xfrm>
            <a:off x="914400" y="2058988"/>
            <a:ext cx="30480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0" name="Content Placeholder 37"/>
          <p:cNvSpPr>
            <a:spLocks noGrp="1"/>
          </p:cNvSpPr>
          <p:nvPr>
            <p:ph sz="quarter" idx="17"/>
          </p:nvPr>
        </p:nvSpPr>
        <p:spPr>
          <a:xfrm>
            <a:off x="4572000" y="2058988"/>
            <a:ext cx="67056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1" name="TextBox 40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12760106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5"/>
          </p:nvPr>
        </p:nvSpPr>
        <p:spPr>
          <a:xfrm>
            <a:off x="914400" y="2058988"/>
            <a:ext cx="30480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9" name="Content Placeholder 37"/>
          <p:cNvSpPr>
            <a:spLocks noGrp="1"/>
          </p:cNvSpPr>
          <p:nvPr>
            <p:ph sz="quarter" idx="16"/>
          </p:nvPr>
        </p:nvSpPr>
        <p:spPr>
          <a:xfrm>
            <a:off x="4572000" y="2058988"/>
            <a:ext cx="30480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0" name="Content Placeholder 37"/>
          <p:cNvSpPr>
            <a:spLocks noGrp="1"/>
          </p:cNvSpPr>
          <p:nvPr>
            <p:ph sz="quarter" idx="17"/>
          </p:nvPr>
        </p:nvSpPr>
        <p:spPr>
          <a:xfrm>
            <a:off x="8229600" y="2058988"/>
            <a:ext cx="30480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4" name="TextBox 43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5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15028760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w/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nip Same Side Corner Rectangle 25"/>
          <p:cNvSpPr/>
          <p:nvPr userDrawn="1"/>
        </p:nvSpPr>
        <p:spPr>
          <a:xfrm rot="16200000">
            <a:off x="3580532" y="-1753466"/>
            <a:ext cx="5030934" cy="12192000"/>
          </a:xfrm>
          <a:prstGeom prst="snip2SameRect">
            <a:avLst>
              <a:gd name="adj1" fmla="val 0"/>
              <a:gd name="adj2" fmla="val 0"/>
            </a:avLst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rgbClr val="3985A4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37"/>
          <p:cNvSpPr>
            <a:spLocks noGrp="1"/>
          </p:cNvSpPr>
          <p:nvPr>
            <p:ph sz="quarter" idx="15"/>
          </p:nvPr>
        </p:nvSpPr>
        <p:spPr>
          <a:xfrm>
            <a:off x="914400" y="2054286"/>
            <a:ext cx="3048000" cy="42274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7"/>
          <p:cNvSpPr>
            <a:spLocks noGrp="1"/>
          </p:cNvSpPr>
          <p:nvPr>
            <p:ph sz="quarter" idx="16"/>
          </p:nvPr>
        </p:nvSpPr>
        <p:spPr>
          <a:xfrm>
            <a:off x="4572000" y="2054286"/>
            <a:ext cx="3048000" cy="42274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37"/>
          <p:cNvSpPr>
            <a:spLocks noGrp="1"/>
          </p:cNvSpPr>
          <p:nvPr>
            <p:ph sz="quarter" idx="17"/>
          </p:nvPr>
        </p:nvSpPr>
        <p:spPr>
          <a:xfrm>
            <a:off x="8229600" y="2054286"/>
            <a:ext cx="3048000" cy="42274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835972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/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30"/>
          </p:nvPr>
        </p:nvSpPr>
        <p:spPr>
          <a:xfrm>
            <a:off x="0" y="2058988"/>
            <a:ext cx="12192000" cy="479901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13902440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/Title-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ame Side Corner Rectangle 6"/>
          <p:cNvSpPr/>
          <p:nvPr userDrawn="1"/>
        </p:nvSpPr>
        <p:spPr>
          <a:xfrm rot="5400000" flipH="1">
            <a:off x="5072846" y="-5126842"/>
            <a:ext cx="2046301" cy="12192009"/>
          </a:xfrm>
          <a:prstGeom prst="snip2SameRect">
            <a:avLst>
              <a:gd name="adj1" fmla="val 0"/>
              <a:gd name="adj2" fmla="val 0"/>
            </a:avLst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rgbClr val="3985A4"/>
              </a:solidFill>
              <a:latin typeface="Arial"/>
              <a:cs typeface="Arial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30"/>
          </p:nvPr>
        </p:nvSpPr>
        <p:spPr>
          <a:xfrm>
            <a:off x="0" y="2058988"/>
            <a:ext cx="12192000" cy="479901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2409911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Process 4"/>
          <p:cNvSpPr/>
          <p:nvPr userDrawn="1"/>
        </p:nvSpPr>
        <p:spPr>
          <a:xfrm>
            <a:off x="67734" y="50802"/>
            <a:ext cx="12056533" cy="1617472"/>
          </a:xfrm>
          <a:prstGeom prst="flowChartProcess">
            <a:avLst/>
          </a:prstGeom>
          <a:solidFill>
            <a:srgbClr val="00597C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79" tIns="45290" rIns="90579" bIns="45290" rtlCol="0" anchor="ctr"/>
          <a:lstStyle/>
          <a:p>
            <a:pPr defTabSz="452897" fontAlgn="auto">
              <a:spcBef>
                <a:spcPts val="0"/>
              </a:spcBef>
              <a:spcAft>
                <a:spcPts val="0"/>
              </a:spcAft>
            </a:pPr>
            <a:endParaRPr lang="en-US" sz="4125" cap="small" dirty="0">
              <a:solidFill>
                <a:srgbClr val="FFFFFF"/>
              </a:solidFill>
              <a:latin typeface="Gill Sans Light"/>
              <a:cs typeface="Gill Sans Light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236701" y="85947"/>
            <a:ext cx="8728738" cy="1358805"/>
          </a:xfrm>
        </p:spPr>
        <p:txBody>
          <a:bodyPr anchor="ctr"/>
          <a:lstStyle>
            <a:lvl1pPr algn="l">
              <a:defRPr b="1" spc="69" baseline="0">
                <a:solidFill>
                  <a:schemeClr val="bg1"/>
                </a:solidFill>
                <a:latin typeface="Gill Sans Light"/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919" y="6520810"/>
            <a:ext cx="5870222" cy="264041"/>
          </a:xfrm>
          <a:prstGeom prst="rect">
            <a:avLst/>
          </a:prstGeom>
        </p:spPr>
        <p:txBody>
          <a:bodyPr vert="horz" lIns="96618" tIns="48309" rIns="96618" bIns="48309" rtlCol="0" anchor="ctr"/>
          <a:lstStyle>
            <a:lvl1pPr algn="ctr">
              <a:defRPr sz="1219">
                <a:solidFill>
                  <a:srgbClr val="3986A4"/>
                </a:solidFill>
              </a:defRPr>
            </a:lvl1pPr>
          </a:lstStyle>
          <a:p>
            <a:endParaRPr lang="en-US" dirty="0">
              <a:latin typeface="Gill Sans MT"/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3077" y="6522542"/>
            <a:ext cx="2844800" cy="265176"/>
          </a:xfrm>
          <a:prstGeom prst="rect">
            <a:avLst/>
          </a:prstGeom>
        </p:spPr>
        <p:txBody>
          <a:bodyPr vert="horz" lIns="96618" tIns="48309" rIns="96618" bIns="48309" rtlCol="0" anchor="ctr"/>
          <a:lstStyle>
            <a:lvl1pPr algn="r">
              <a:defRPr sz="1219">
                <a:solidFill>
                  <a:srgbClr val="3986A4"/>
                </a:solidFill>
              </a:defRPr>
            </a:lvl1pPr>
          </a:lstStyle>
          <a:p>
            <a:fld id="{A51AEBAD-05F8-5D49-A743-EADC8C42C76E}" type="slidenum">
              <a:rPr lang="en-US" smtClean="0">
                <a:latin typeface="Gill Sans MT"/>
              </a:rPr>
              <a:pPr/>
              <a:t>‹#›</a:t>
            </a:fld>
            <a:endParaRPr lang="en-US" dirty="0"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7449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466344"/>
            <a:ext cx="10363200" cy="914402"/>
          </a:xfr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886832" y="6556248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 hasCustomPrompt="1"/>
          </p:nvPr>
        </p:nvSpPr>
        <p:spPr>
          <a:xfrm>
            <a:off x="914400" y="2058988"/>
            <a:ext cx="10363200" cy="4222750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774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/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692638"/>
            <a:ext cx="10363200" cy="914402"/>
          </a:xfr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886832" y="6556248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28" hasCustomPrompt="1"/>
          </p:nvPr>
        </p:nvSpPr>
        <p:spPr>
          <a:xfrm>
            <a:off x="914400" y="239103"/>
            <a:ext cx="10363200" cy="451948"/>
          </a:xfrm>
          <a:prstGeom prst="rect">
            <a:avLst/>
          </a:prstGeom>
        </p:spPr>
        <p:txBody>
          <a:bodyPr lIns="0" rIns="0" anchor="t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rgbClr val="3985A4"/>
                </a:solidFill>
                <a:latin typeface="+mj-lt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9" hasCustomPrompt="1"/>
          </p:nvPr>
        </p:nvSpPr>
        <p:spPr>
          <a:xfrm>
            <a:off x="914401" y="2058988"/>
            <a:ext cx="10363199" cy="4222750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296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5" hasCustomPrompt="1"/>
          </p:nvPr>
        </p:nvSpPr>
        <p:spPr>
          <a:xfrm>
            <a:off x="914400" y="2058988"/>
            <a:ext cx="48768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5" name="Content Placeholder 13"/>
          <p:cNvSpPr>
            <a:spLocks noGrp="1"/>
          </p:cNvSpPr>
          <p:nvPr>
            <p:ph sz="quarter" idx="16" hasCustomPrompt="1"/>
          </p:nvPr>
        </p:nvSpPr>
        <p:spPr>
          <a:xfrm>
            <a:off x="6400800" y="2058988"/>
            <a:ext cx="48768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9" name="TextBox 38"/>
          <p:cNvSpPr txBox="1"/>
          <p:nvPr userDrawn="1"/>
        </p:nvSpPr>
        <p:spPr>
          <a:xfrm>
            <a:off x="10886832" y="6552293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0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1328533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5" hasCustomPrompt="1"/>
          </p:nvPr>
        </p:nvSpPr>
        <p:spPr>
          <a:xfrm>
            <a:off x="914400" y="2058988"/>
            <a:ext cx="4876800" cy="4222750"/>
          </a:xfrm>
          <a:prstGeom prst="rect">
            <a:avLst/>
          </a:prstGeom>
        </p:spPr>
        <p:txBody>
          <a:bodyPr/>
          <a:lstStyle>
            <a:lvl1pPr marL="228600" indent="-457200">
              <a:buFont typeface="+mj-lt"/>
              <a:buAutoNum type="arabicPeriod"/>
              <a:defRPr/>
            </a:lvl1pPr>
            <a:lvl2pPr marL="685800" indent="-457200">
              <a:buFont typeface="+mj-lt"/>
              <a:buAutoNum type="arabicPeriod"/>
              <a:defRPr/>
            </a:lvl2pPr>
            <a:lvl3pPr marL="914400" indent="-457200">
              <a:buFont typeface="+mj-lt"/>
              <a:buAutoNum type="arabicPeriod"/>
              <a:defRPr/>
            </a:lvl3pPr>
            <a:lvl4pPr marL="1024128" indent="-342900">
              <a:buFont typeface="+mj-lt"/>
              <a:buAutoNum type="arabicPeriod"/>
              <a:defRPr/>
            </a:lvl4pPr>
            <a:lvl5pPr marL="118872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9" name="TextBox 38"/>
          <p:cNvSpPr txBox="1"/>
          <p:nvPr userDrawn="1"/>
        </p:nvSpPr>
        <p:spPr>
          <a:xfrm>
            <a:off x="10886832" y="6552293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0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  <p:sp>
        <p:nvSpPr>
          <p:cNvPr id="7" name="Content Placeholder 13"/>
          <p:cNvSpPr>
            <a:spLocks noGrp="1"/>
          </p:cNvSpPr>
          <p:nvPr>
            <p:ph sz="quarter" idx="16" hasCustomPrompt="1"/>
          </p:nvPr>
        </p:nvSpPr>
        <p:spPr>
          <a:xfrm>
            <a:off x="6400800" y="2058988"/>
            <a:ext cx="4876800" cy="4222750"/>
          </a:xfrm>
          <a:prstGeom prst="rect">
            <a:avLst/>
          </a:prstGeom>
        </p:spPr>
        <p:txBody>
          <a:bodyPr/>
          <a:lstStyle>
            <a:lvl1pPr marL="228600" indent="-457200">
              <a:buFont typeface="+mj-lt"/>
              <a:buAutoNum type="arabicPeriod"/>
              <a:defRPr/>
            </a:lvl1pPr>
            <a:lvl2pPr marL="685800" indent="-457200">
              <a:buFont typeface="+mj-lt"/>
              <a:buAutoNum type="arabicPeriod"/>
              <a:defRPr/>
            </a:lvl2pPr>
            <a:lvl3pPr marL="914400" indent="-457200">
              <a:buFont typeface="+mj-lt"/>
              <a:buAutoNum type="arabicPeriod"/>
              <a:defRPr/>
            </a:lvl3pPr>
            <a:lvl4pPr marL="1024128" indent="-342900">
              <a:buFont typeface="+mj-lt"/>
              <a:buAutoNum type="arabicPeriod"/>
              <a:defRPr/>
            </a:lvl4pPr>
            <a:lvl5pPr marL="118872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6208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Dark">
    <p:bg>
      <p:bgPr>
        <a:blipFill dpi="0" rotWithShape="1">
          <a:blip r:embed="rId2">
            <a:alphaModFix amt="1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557786"/>
            <a:ext cx="12192000" cy="5989319"/>
          </a:xfrm>
          <a:prstGeom prst="rect">
            <a:avLst/>
          </a:prstGeom>
          <a:gradFill>
            <a:gsLst>
              <a:gs pos="0">
                <a:srgbClr val="3985A4">
                  <a:alpha val="59000"/>
                </a:srgbClr>
              </a:gs>
              <a:gs pos="40000">
                <a:srgbClr val="3985A4">
                  <a:alpha val="26000"/>
                </a:srgbClr>
              </a:gs>
              <a:gs pos="99000">
                <a:srgbClr val="3985A4">
                  <a:alpha val="63000"/>
                </a:srgbClr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1"/>
            <a:ext cx="12192000" cy="557784"/>
          </a:xfrm>
          <a:prstGeom prst="rect">
            <a:avLst/>
          </a:prstGeom>
          <a:pattFill prst="wdDn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0" y="6547104"/>
            <a:ext cx="12192000" cy="310896"/>
          </a:xfrm>
          <a:prstGeom prst="rect">
            <a:avLst/>
          </a:prstGeom>
          <a:pattFill prst="wdUp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59" y="1905001"/>
            <a:ext cx="10364549" cy="2225262"/>
          </a:xfrm>
        </p:spPr>
        <p:txBody>
          <a:bodyPr anchor="ctr"/>
          <a:lstStyle>
            <a:lvl1pPr>
              <a:lnSpc>
                <a:spcPct val="950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“Click to add Quote”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913692" y="4620890"/>
            <a:ext cx="10366800" cy="14157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5000"/>
              </a:lnSpc>
              <a:spcAft>
                <a:spcPts val="600"/>
              </a:spcAft>
              <a:buFont typeface="Arial" panose="020B0604020202020204" pitchFamily="34" charset="0"/>
              <a:buChar char="​"/>
              <a:defRPr sz="2100">
                <a:solidFill>
                  <a:srgbClr val="3985A4"/>
                </a:solidFill>
                <a:latin typeface="+mj-lt"/>
                <a:cs typeface="Arial"/>
              </a:defRPr>
            </a:lvl1pPr>
            <a:lvl2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800">
                <a:solidFill>
                  <a:schemeClr val="bg1"/>
                </a:solidFill>
              </a:defRPr>
            </a:lvl2pPr>
            <a:lvl3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3pPr>
            <a:lvl4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4pPr>
            <a:lvl5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Company</a:t>
            </a:r>
          </a:p>
          <a:p>
            <a:pPr lvl="2"/>
            <a:r>
              <a:rPr lang="en-US" dirty="0"/>
              <a:t>Title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911442" y="1732950"/>
            <a:ext cx="10369117" cy="2672550"/>
            <a:chOff x="914400" y="1732950"/>
            <a:chExt cx="7316788" cy="2672550"/>
          </a:xfrm>
        </p:grpSpPr>
        <p:cxnSp>
          <p:nvCxnSpPr>
            <p:cNvPr id="11" name="Straight Connector 10"/>
            <p:cNvCxnSpPr/>
            <p:nvPr userDrawn="1"/>
          </p:nvCxnSpPr>
          <p:spPr>
            <a:xfrm>
              <a:off x="914400" y="1732950"/>
              <a:ext cx="7315200" cy="0"/>
            </a:xfrm>
            <a:prstGeom prst="line">
              <a:avLst/>
            </a:prstGeom>
            <a:ln>
              <a:solidFill>
                <a:schemeClr val="bg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915988" y="4302313"/>
              <a:ext cx="7315200" cy="103187"/>
            </a:xfrm>
            <a:custGeom>
              <a:avLst/>
              <a:gdLst>
                <a:gd name="T0" fmla="*/ 0 w 4608"/>
                <a:gd name="T1" fmla="*/ 0 h 65"/>
                <a:gd name="T2" fmla="*/ 224 w 4608"/>
                <a:gd name="T3" fmla="*/ 0 h 65"/>
                <a:gd name="T4" fmla="*/ 286 w 4608"/>
                <a:gd name="T5" fmla="*/ 65 h 65"/>
                <a:gd name="T6" fmla="*/ 349 w 4608"/>
                <a:gd name="T7" fmla="*/ 0 h 65"/>
                <a:gd name="T8" fmla="*/ 4608 w 4608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08" h="65">
                  <a:moveTo>
                    <a:pt x="0" y="0"/>
                  </a:moveTo>
                  <a:lnTo>
                    <a:pt x="224" y="0"/>
                  </a:lnTo>
                  <a:lnTo>
                    <a:pt x="286" y="65"/>
                  </a:lnTo>
                  <a:lnTo>
                    <a:pt x="349" y="0"/>
                  </a:lnTo>
                  <a:lnTo>
                    <a:pt x="4608" y="0"/>
                  </a:lnTo>
                </a:path>
              </a:pathLst>
            </a:custGeom>
            <a:noFill/>
            <a:ln w="9525" cap="flat">
              <a:solidFill>
                <a:schemeClr val="bg2">
                  <a:lumMod val="20000"/>
                  <a:lumOff val="8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tx2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9996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1508" y="1905001"/>
            <a:ext cx="10366800" cy="2225262"/>
          </a:xfrm>
        </p:spPr>
        <p:txBody>
          <a:bodyPr anchor="ctr"/>
          <a:lstStyle>
            <a:lvl1pPr>
              <a:lnSpc>
                <a:spcPct val="95000"/>
              </a:lnSpc>
              <a:defRPr sz="4200">
                <a:solidFill>
                  <a:srgbClr val="00597C"/>
                </a:solidFill>
              </a:defRPr>
            </a:lvl1pPr>
          </a:lstStyle>
          <a:p>
            <a:r>
              <a:rPr lang="en-US" dirty="0"/>
              <a:t>“Click to add Quote”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911441" y="4620890"/>
            <a:ext cx="10369051" cy="14157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5000"/>
              </a:lnSpc>
              <a:spcAft>
                <a:spcPts val="600"/>
              </a:spcAft>
              <a:buFont typeface="Arial" panose="020B0604020202020204" pitchFamily="34" charset="0"/>
              <a:buChar char="​"/>
              <a:defRPr sz="2100">
                <a:solidFill>
                  <a:srgbClr val="3985A4"/>
                </a:solidFill>
                <a:latin typeface="+mj-lt"/>
                <a:cs typeface="Arial"/>
              </a:defRPr>
            </a:lvl1pPr>
            <a:lvl2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800">
                <a:solidFill>
                  <a:srgbClr val="6C94AA"/>
                </a:solidFill>
              </a:defRPr>
            </a:lvl2pPr>
            <a:lvl3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rgbClr val="6C94AA"/>
                </a:solidFill>
              </a:defRPr>
            </a:lvl3pPr>
            <a:lvl4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rgbClr val="6C94AA"/>
                </a:solidFill>
              </a:defRPr>
            </a:lvl4pPr>
            <a:lvl5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rgbClr val="6C94AA"/>
                </a:solidFill>
              </a:defRPr>
            </a:lvl5pPr>
          </a:lstStyle>
          <a:p>
            <a:r>
              <a:rPr lang="en-US" dirty="0"/>
              <a:t>Name</a:t>
            </a:r>
          </a:p>
          <a:p>
            <a:pPr lvl="1"/>
            <a:r>
              <a:rPr lang="en-US" dirty="0"/>
              <a:t>Company</a:t>
            </a:r>
          </a:p>
          <a:p>
            <a:pPr lvl="1"/>
            <a:r>
              <a:rPr lang="en-US" dirty="0"/>
              <a:t>Title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911508" y="1732950"/>
            <a:ext cx="10369051" cy="2672550"/>
            <a:chOff x="914400" y="1732950"/>
            <a:chExt cx="7316788" cy="2672550"/>
          </a:xfrm>
        </p:grpSpPr>
        <p:cxnSp>
          <p:nvCxnSpPr>
            <p:cNvPr id="11" name="Straight Connector 10"/>
            <p:cNvCxnSpPr/>
            <p:nvPr userDrawn="1"/>
          </p:nvCxnSpPr>
          <p:spPr>
            <a:xfrm>
              <a:off x="914400" y="1732950"/>
              <a:ext cx="7315200" cy="0"/>
            </a:xfrm>
            <a:prstGeom prst="line">
              <a:avLst/>
            </a:prstGeom>
            <a:ln>
              <a:solidFill>
                <a:srgbClr val="3985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915988" y="4302313"/>
              <a:ext cx="7315200" cy="103187"/>
            </a:xfrm>
            <a:custGeom>
              <a:avLst/>
              <a:gdLst>
                <a:gd name="T0" fmla="*/ 0 w 4608"/>
                <a:gd name="T1" fmla="*/ 0 h 65"/>
                <a:gd name="T2" fmla="*/ 224 w 4608"/>
                <a:gd name="T3" fmla="*/ 0 h 65"/>
                <a:gd name="T4" fmla="*/ 286 w 4608"/>
                <a:gd name="T5" fmla="*/ 65 h 65"/>
                <a:gd name="T6" fmla="*/ 349 w 4608"/>
                <a:gd name="T7" fmla="*/ 0 h 65"/>
                <a:gd name="T8" fmla="*/ 4608 w 4608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08" h="65">
                  <a:moveTo>
                    <a:pt x="0" y="0"/>
                  </a:moveTo>
                  <a:lnTo>
                    <a:pt x="224" y="0"/>
                  </a:lnTo>
                  <a:lnTo>
                    <a:pt x="286" y="65"/>
                  </a:lnTo>
                  <a:lnTo>
                    <a:pt x="349" y="0"/>
                  </a:lnTo>
                  <a:lnTo>
                    <a:pt x="4608" y="0"/>
                  </a:lnTo>
                </a:path>
              </a:pathLst>
            </a:custGeom>
            <a:noFill/>
            <a:ln w="9525" cap="flat">
              <a:solidFill>
                <a:srgbClr val="3985A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rgbClr val="3985A4"/>
                </a:solidFill>
              </a:endParaRPr>
            </a:p>
          </p:txBody>
        </p:sp>
      </p:grpSp>
      <p:sp>
        <p:nvSpPr>
          <p:cNvPr id="8" name="Rectangle 7"/>
          <p:cNvSpPr/>
          <p:nvPr userDrawn="1"/>
        </p:nvSpPr>
        <p:spPr>
          <a:xfrm>
            <a:off x="0" y="1"/>
            <a:ext cx="12192000" cy="557784"/>
          </a:xfrm>
          <a:prstGeom prst="rect">
            <a:avLst/>
          </a:prstGeom>
          <a:pattFill prst="wdDn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547104"/>
            <a:ext cx="12192000" cy="310896"/>
          </a:xfrm>
          <a:prstGeom prst="rect">
            <a:avLst/>
          </a:prstGeom>
          <a:pattFill prst="wdUp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9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 userDrawn="1"/>
        </p:nvSpPr>
        <p:spPr>
          <a:xfrm>
            <a:off x="-1270000" y="2959101"/>
            <a:ext cx="65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37" name="Text Placeholder 31"/>
          <p:cNvSpPr>
            <a:spLocks noGrp="1"/>
          </p:cNvSpPr>
          <p:nvPr>
            <p:ph type="body" sz="quarter" idx="10"/>
          </p:nvPr>
        </p:nvSpPr>
        <p:spPr>
          <a:xfrm>
            <a:off x="8223684" y="2320006"/>
            <a:ext cx="3068713" cy="2746756"/>
          </a:xfrm>
          <a:prstGeom prst="rect">
            <a:avLst/>
          </a:prstGeom>
        </p:spPr>
        <p:txBody>
          <a:bodyPr anchor="ctr" anchorCtr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lang="en-US" sz="1800" dirty="0" smtClean="0">
                <a:solidFill>
                  <a:srgbClr val="3985A4"/>
                </a:solidFill>
                <a:latin typeface="+mj-lt"/>
                <a:cs typeface="Arial"/>
              </a:defRPr>
            </a:lvl1pPr>
            <a:lvl2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>
                <a:solidFill>
                  <a:schemeClr val="tx2"/>
                </a:solidFill>
              </a:defRPr>
            </a:lvl2pPr>
            <a:lvl3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>
                <a:solidFill>
                  <a:schemeClr val="tx2"/>
                </a:solidFill>
              </a:defRPr>
            </a:lvl3pPr>
            <a:lvl4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4pPr>
            <a:lvl5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902208" y="2057400"/>
            <a:ext cx="6117069" cy="3271968"/>
          </a:xfrm>
          <a:prstGeom prst="rect">
            <a:avLst/>
          </a:prstGeom>
        </p:spPr>
        <p:txBody>
          <a:bodyPr anchor="ctr" anchorCtr="0"/>
          <a:lstStyle>
            <a:lvl1pPr marL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lang="en-US" sz="8000" kern="1200" dirty="0" smtClean="0">
                <a:solidFill>
                  <a:srgbClr val="00597C"/>
                </a:solidFill>
                <a:latin typeface="+mj-lt"/>
                <a:ea typeface="+mn-ea"/>
                <a:cs typeface="Arial"/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/>
              <a:t>Edit text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7622959" y="2252806"/>
            <a:ext cx="0" cy="2881159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0" y="1"/>
            <a:ext cx="12192000" cy="557784"/>
          </a:xfrm>
          <a:prstGeom prst="rect">
            <a:avLst/>
          </a:prstGeom>
          <a:pattFill prst="wdDn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547104"/>
            <a:ext cx="12192000" cy="310896"/>
          </a:xfrm>
          <a:prstGeom prst="rect">
            <a:avLst/>
          </a:prstGeom>
          <a:pattFill prst="wdUp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85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466344"/>
            <a:ext cx="10363200" cy="91440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912284" y="6446520"/>
            <a:ext cx="9144000" cy="265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i="1">
                <a:solidFill>
                  <a:schemeClr val="bg2">
                    <a:lumMod val="75000"/>
                  </a:schemeClr>
                </a:solidFill>
                <a:latin typeface="+mn-lt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571746" y="6446520"/>
            <a:ext cx="705853" cy="265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6C94AA"/>
                </a:solidFill>
                <a:latin typeface="+mn-lt"/>
              </a:defRPr>
            </a:lvl1pPr>
          </a:lstStyle>
          <a:p>
            <a:fld id="{3345A31B-5CA0-2146-A99D-0A634DE2F3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912284" y="2058988"/>
            <a:ext cx="10365317" cy="4222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sz="1800" baseline="0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297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82" r:id="rId2"/>
    <p:sldLayoutId id="2147483669" r:id="rId3"/>
    <p:sldLayoutId id="2147483683" r:id="rId4"/>
    <p:sldLayoutId id="2147483655" r:id="rId5"/>
    <p:sldLayoutId id="2147483684" r:id="rId6"/>
    <p:sldLayoutId id="2147483662" r:id="rId7"/>
    <p:sldLayoutId id="2147483663" r:id="rId8"/>
    <p:sldLayoutId id="2147483664" r:id="rId9"/>
    <p:sldLayoutId id="2147483661" r:id="rId10"/>
    <p:sldLayoutId id="2147483658" r:id="rId11"/>
    <p:sldLayoutId id="2147483666" r:id="rId12"/>
    <p:sldLayoutId id="2147483667" r:id="rId13"/>
    <p:sldLayoutId id="2147483673" r:id="rId14"/>
    <p:sldLayoutId id="2147483671" r:id="rId15"/>
    <p:sldLayoutId id="2147483677" r:id="rId16"/>
    <p:sldLayoutId id="2147483652" r:id="rId17"/>
    <p:sldLayoutId id="2147483675" r:id="rId18"/>
    <p:sldLayoutId id="2147483674" r:id="rId19"/>
    <p:sldLayoutId id="2147483654" r:id="rId20"/>
    <p:sldLayoutId id="2147483678" r:id="rId21"/>
    <p:sldLayoutId id="2147483651" r:id="rId22"/>
    <p:sldLayoutId id="2147483676" r:id="rId23"/>
    <p:sldLayoutId id="2147483679" r:id="rId24"/>
    <p:sldLayoutId id="2147483680" r:id="rId25"/>
    <p:sldLayoutId id="2147483685" r:id="rId26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0" i="0" kern="1200" baseline="0">
          <a:solidFill>
            <a:schemeClr val="tx2"/>
          </a:solidFill>
          <a:latin typeface="+mj-lt"/>
          <a:ea typeface="+mj-ea"/>
          <a:cs typeface="Arial"/>
        </a:defRPr>
      </a:lvl1pPr>
    </p:titleStyle>
    <p:bodyStyle>
      <a:lvl1pPr marL="230188" indent="-230188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Wingdings" charset="2"/>
        <a:buChar char="§"/>
        <a:defRPr sz="2600" b="0" i="0" kern="1200">
          <a:solidFill>
            <a:srgbClr val="3985A4"/>
          </a:solidFill>
          <a:latin typeface="+mn-lt"/>
          <a:ea typeface="+mn-ea"/>
          <a:cs typeface="Calibri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Wingdings" charset="2"/>
        <a:buChar char="§"/>
        <a:defRPr sz="2400" kern="1200">
          <a:solidFill>
            <a:schemeClr val="tx2"/>
          </a:solidFill>
          <a:latin typeface="+mn-lt"/>
          <a:ea typeface="+mn-ea"/>
          <a:cs typeface="Calibri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Wingdings" charset="2"/>
        <a:buChar char="§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Calibri"/>
        </a:defRPr>
      </a:lvl3pPr>
      <a:lvl4pPr marL="914400" indent="-230188" algn="l" defTabSz="9144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 typeface="Wingdings" panose="05000000000000000000" pitchFamily="2" charset="2"/>
        <a:buChar char="§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Calibri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Wingdings" charset="2"/>
        <a:buChar char="§"/>
        <a:defRPr sz="16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Calibri"/>
        </a:defRPr>
      </a:lvl5pPr>
      <a:lvl6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​"/>
        <a:defRPr sz="1600" b="1" kern="1200">
          <a:solidFill>
            <a:schemeClr val="bg2"/>
          </a:solidFill>
          <a:latin typeface="+mn-lt"/>
          <a:ea typeface="+mn-ea"/>
          <a:cs typeface="Calibri"/>
        </a:defRPr>
      </a:lvl6pPr>
      <a:lvl7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​"/>
        <a:defRPr sz="1400" kern="1200">
          <a:solidFill>
            <a:schemeClr val="bg2"/>
          </a:solidFill>
          <a:latin typeface="+mn-lt"/>
          <a:ea typeface="+mn-ea"/>
          <a:cs typeface="Calibri"/>
        </a:defRPr>
      </a:lvl7pPr>
      <a:lvl8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​"/>
        <a:defRPr sz="1200" kern="1200">
          <a:solidFill>
            <a:srgbClr val="00597C"/>
          </a:solidFill>
          <a:latin typeface="+mn-lt"/>
          <a:ea typeface="+mn-ea"/>
          <a:cs typeface="Calibri"/>
        </a:defRPr>
      </a:lvl8pPr>
      <a:lvl9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​"/>
        <a:defRPr sz="1200" kern="1200">
          <a:solidFill>
            <a:srgbClr val="3985A4"/>
          </a:solidFill>
          <a:latin typeface="+mn-lt"/>
          <a:ea typeface="+mn-ea"/>
          <a:cs typeface="Calibri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mdataguid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hyperlink" Target="http://www.dataassessment.tam-portal.com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NCHRP Report 956: TAM Data and Information System Assessment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Assessment Results and Action Plan</a:t>
            </a:r>
          </a:p>
        </p:txBody>
      </p:sp>
      <p:pic>
        <p:nvPicPr>
          <p:cNvPr id="18" name="Picture 17" descr="SpyPondPartnersllc_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605" y="6004753"/>
            <a:ext cx="2743200" cy="445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725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12057"/>
            <a:ext cx="12192000" cy="921873"/>
          </a:xfrm>
          <a:solidFill>
            <a:schemeClr val="accent2"/>
          </a:solidFill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Area B: Collect Data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5"/>
          </p:nvPr>
        </p:nvSpPr>
        <p:spPr>
          <a:xfrm>
            <a:off x="0" y="933932"/>
            <a:ext cx="5235954" cy="5936388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000" b="1" dirty="0"/>
              <a:t>Area Description: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Align/advance methods for collecting and assuring quality for key TAM related data</a:t>
            </a:r>
          </a:p>
          <a:p>
            <a:pPr marL="0" indent="0">
              <a:lnSpc>
                <a:spcPct val="114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000" b="1" dirty="0"/>
              <a:t>General Assessment Summary: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&lt;insert 1-3 key themes&gt;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>
              <a:lnSpc>
                <a:spcPct val="114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000" b="1" dirty="0"/>
              <a:t>General Improvement Recommendations: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&lt;insert 0-3 key improvements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FBF2D7-9F5F-4846-9974-8432C8BC53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95"/>
          <a:stretch/>
        </p:blipFill>
        <p:spPr>
          <a:xfrm>
            <a:off x="5235954" y="933932"/>
            <a:ext cx="6956046" cy="59363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7C86C75-FD2C-4F7F-A2D7-F6414F8BE098}"/>
              </a:ext>
            </a:extLst>
          </p:cNvPr>
          <p:cNvSpPr txBox="1"/>
          <p:nvPr/>
        </p:nvSpPr>
        <p:spPr>
          <a:xfrm rot="20515648">
            <a:off x="5857622" y="3448644"/>
            <a:ext cx="5241600" cy="1048877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4000" b="1" dirty="0">
                <a:solidFill>
                  <a:srgbClr val="FF0000"/>
                </a:solidFill>
              </a:rPr>
              <a:t>Placeholder 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FF0000"/>
                </a:solidFill>
              </a:rPr>
              <a:t>Replace with Radar Chart from TAM Data Assistant</a:t>
            </a:r>
          </a:p>
        </p:txBody>
      </p:sp>
    </p:spTree>
    <p:extLst>
      <p:ext uri="{BB962C8B-B14F-4D97-AF65-F5344CB8AC3E}">
        <p14:creationId xmlns:p14="http://schemas.microsoft.com/office/powerpoint/2010/main" val="504187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12057"/>
            <a:ext cx="12192000" cy="921873"/>
          </a:xfrm>
          <a:solidFill>
            <a:schemeClr val="accent2"/>
          </a:solidFill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Area C: Store, Integrate, and Access Data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5"/>
          </p:nvPr>
        </p:nvSpPr>
        <p:spPr>
          <a:xfrm>
            <a:off x="-1" y="933930"/>
            <a:ext cx="4583543" cy="5924070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000" b="1" dirty="0"/>
              <a:t>Area Description: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Manage data efficiently and integrate across asset lifecycle phases, processes, and systems</a:t>
            </a:r>
          </a:p>
          <a:p>
            <a:pPr marL="0" indent="0">
              <a:lnSpc>
                <a:spcPct val="114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000" b="1" dirty="0"/>
              <a:t>General Assessment Summary: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&lt;insert 1-3 key themes&gt;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>
              <a:lnSpc>
                <a:spcPct val="114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000" b="1" dirty="0"/>
              <a:t>General Improvement Recommendations: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&lt;insert 0-3 key improvements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59BBCB-B7BB-4B37-AB8D-F0FFF7DD17C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23" b="5372"/>
          <a:stretch/>
        </p:blipFill>
        <p:spPr>
          <a:xfrm>
            <a:off x="4583542" y="933930"/>
            <a:ext cx="7608458" cy="59240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E08850-2768-4D9C-AA05-40DBAC02B3FA}"/>
              </a:ext>
            </a:extLst>
          </p:cNvPr>
          <p:cNvSpPr txBox="1"/>
          <p:nvPr/>
        </p:nvSpPr>
        <p:spPr>
          <a:xfrm rot="20515648">
            <a:off x="5857622" y="3448644"/>
            <a:ext cx="5241600" cy="1048877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4000" b="1" dirty="0">
                <a:solidFill>
                  <a:srgbClr val="FF0000"/>
                </a:solidFill>
              </a:rPr>
              <a:t>Placeholder 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FF0000"/>
                </a:solidFill>
              </a:rPr>
              <a:t>Replace with Radar Chart from TAM Data Assistant</a:t>
            </a:r>
          </a:p>
        </p:txBody>
      </p:sp>
    </p:spTree>
    <p:extLst>
      <p:ext uri="{BB962C8B-B14F-4D97-AF65-F5344CB8AC3E}">
        <p14:creationId xmlns:p14="http://schemas.microsoft.com/office/powerpoint/2010/main" val="68645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12057"/>
            <a:ext cx="12192000" cy="921873"/>
          </a:xfrm>
          <a:solidFill>
            <a:schemeClr val="accent2"/>
          </a:solidFill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Area D: Analyze Data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5"/>
          </p:nvPr>
        </p:nvSpPr>
        <p:spPr>
          <a:xfrm>
            <a:off x="-1" y="933932"/>
            <a:ext cx="5471581" cy="5924068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000" b="1" dirty="0"/>
              <a:t>Area Description: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Advance tools and practices for transforming raw data into information that can support TAM decision-making</a:t>
            </a:r>
          </a:p>
          <a:p>
            <a:pPr marL="0" indent="0">
              <a:lnSpc>
                <a:spcPct val="114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000" b="1" dirty="0"/>
              <a:t>General Assessment Summary: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&lt;insert 1-3 key themes&gt;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>
              <a:lnSpc>
                <a:spcPct val="114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000" b="1" dirty="0"/>
              <a:t>General Improvement Recommendations: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&lt;insert 0-3 key improvements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F7843F-0228-4423-BD5C-EE8A0C2059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66"/>
          <a:stretch/>
        </p:blipFill>
        <p:spPr>
          <a:xfrm>
            <a:off x="5471581" y="933932"/>
            <a:ext cx="6720420" cy="59120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67424CF-CA76-466F-A928-C806C574DDD8}"/>
              </a:ext>
            </a:extLst>
          </p:cNvPr>
          <p:cNvSpPr txBox="1"/>
          <p:nvPr/>
        </p:nvSpPr>
        <p:spPr>
          <a:xfrm rot="20515648">
            <a:off x="5857622" y="3448644"/>
            <a:ext cx="5241600" cy="1048877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4000" b="1" dirty="0">
                <a:solidFill>
                  <a:srgbClr val="FF0000"/>
                </a:solidFill>
              </a:rPr>
              <a:t>Placeholder 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FF0000"/>
                </a:solidFill>
              </a:rPr>
              <a:t>Replace with Radar Chart from TAM Data Assistant</a:t>
            </a:r>
          </a:p>
        </p:txBody>
      </p:sp>
    </p:spTree>
    <p:extLst>
      <p:ext uri="{BB962C8B-B14F-4D97-AF65-F5344CB8AC3E}">
        <p14:creationId xmlns:p14="http://schemas.microsoft.com/office/powerpoint/2010/main" val="3756814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12057"/>
            <a:ext cx="12192000" cy="921873"/>
          </a:xfrm>
          <a:solidFill>
            <a:schemeClr val="accent2"/>
          </a:solidFill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Area E: Act on Data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5"/>
          </p:nvPr>
        </p:nvSpPr>
        <p:spPr>
          <a:xfrm>
            <a:off x="-1" y="933932"/>
            <a:ext cx="5044255" cy="5924068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000" b="1" dirty="0"/>
              <a:t>Area Description: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Better incorporate data and information within TAM processes</a:t>
            </a:r>
          </a:p>
          <a:p>
            <a:pPr marL="0" indent="0">
              <a:lnSpc>
                <a:spcPct val="114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000" b="1" dirty="0"/>
              <a:t>General Assessment Summary: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&lt;insert 1-3 key themes&gt;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>
              <a:lnSpc>
                <a:spcPct val="114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000" b="1" dirty="0"/>
              <a:t>General Improvement Recommendations: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&lt;insert 0-3 key improvements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8D6B14-9082-4816-8DDF-41B8766D4CC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223"/>
          <a:stretch/>
        </p:blipFill>
        <p:spPr>
          <a:xfrm>
            <a:off x="5044255" y="933931"/>
            <a:ext cx="7147746" cy="59240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C9BF443-687B-4FDE-AE23-D31B8E2D913B}"/>
              </a:ext>
            </a:extLst>
          </p:cNvPr>
          <p:cNvSpPr txBox="1"/>
          <p:nvPr/>
        </p:nvSpPr>
        <p:spPr>
          <a:xfrm rot="20515648">
            <a:off x="5857622" y="3448644"/>
            <a:ext cx="5241600" cy="1048877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4000" b="1" dirty="0">
                <a:solidFill>
                  <a:srgbClr val="FF0000"/>
                </a:solidFill>
              </a:rPr>
              <a:t>Placeholder 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FF0000"/>
                </a:solidFill>
              </a:rPr>
              <a:t>Replace with Radar Chart from TAM Data Assistant</a:t>
            </a:r>
          </a:p>
        </p:txBody>
      </p:sp>
    </p:spTree>
    <p:extLst>
      <p:ext uri="{BB962C8B-B14F-4D97-AF65-F5344CB8AC3E}">
        <p14:creationId xmlns:p14="http://schemas.microsoft.com/office/powerpoint/2010/main" val="40447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223684" y="2320006"/>
            <a:ext cx="3481546" cy="274675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/>
              <a:t>Detailed Action Plan</a:t>
            </a:r>
          </a:p>
        </p:txBody>
      </p:sp>
    </p:spTree>
    <p:extLst>
      <p:ext uri="{BB962C8B-B14F-4D97-AF65-F5344CB8AC3E}">
        <p14:creationId xmlns:p14="http://schemas.microsoft.com/office/powerpoint/2010/main" val="1834227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49ECC2F-66AB-454F-B206-84AC512122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731123"/>
              </p:ext>
            </p:extLst>
          </p:nvPr>
        </p:nvGraphicFramePr>
        <p:xfrm>
          <a:off x="0" y="970914"/>
          <a:ext cx="12192000" cy="58514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4524">
                  <a:extLst>
                    <a:ext uri="{9D8B030D-6E8A-4147-A177-3AD203B41FA5}">
                      <a16:colId xmlns:a16="http://schemas.microsoft.com/office/drawing/2014/main" val="3275223043"/>
                    </a:ext>
                  </a:extLst>
                </a:gridCol>
                <a:gridCol w="10387476">
                  <a:extLst>
                    <a:ext uri="{9D8B030D-6E8A-4147-A177-3AD203B41FA5}">
                      <a16:colId xmlns:a16="http://schemas.microsoft.com/office/drawing/2014/main" val="2515833127"/>
                    </a:ext>
                  </a:extLst>
                </a:gridCol>
              </a:tblGrid>
              <a:tr h="1642814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&lt;Insert General Improvement Grouping 1&gt;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405755"/>
                  </a:ext>
                </a:extLst>
              </a:tr>
              <a:tr h="173978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&lt;Insert General Improvement Grouping 2&gt;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993058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&lt;Insert General Improvement Grouping 3&gt;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085283"/>
                  </a:ext>
                </a:extLst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12057"/>
            <a:ext cx="12192000" cy="921873"/>
          </a:xfrm>
          <a:solidFill>
            <a:schemeClr val="accent2"/>
          </a:solidFill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Proposed Improvement Actions</a:t>
            </a:r>
          </a:p>
        </p:txBody>
      </p:sp>
      <p:sp>
        <p:nvSpPr>
          <p:cNvPr id="10" name="Rounded Rectangle 19">
            <a:extLst>
              <a:ext uri="{FF2B5EF4-FFF2-40B4-BE49-F238E27FC236}">
                <a16:creationId xmlns:a16="http://schemas.microsoft.com/office/drawing/2014/main" id="{08839D71-B6F3-408E-8FFE-5F689AFCF5B2}"/>
              </a:ext>
            </a:extLst>
          </p:cNvPr>
          <p:cNvSpPr/>
          <p:nvPr/>
        </p:nvSpPr>
        <p:spPr>
          <a:xfrm>
            <a:off x="2872665" y="1017234"/>
            <a:ext cx="9235440" cy="7315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  <a:cs typeface="Calibri"/>
              </a:rPr>
              <a:t>&lt;Insert proposed improvement name&gt;</a:t>
            </a:r>
          </a:p>
        </p:txBody>
      </p:sp>
      <p:sp>
        <p:nvSpPr>
          <p:cNvPr id="11" name="Rounded Rectangle 20">
            <a:extLst>
              <a:ext uri="{FF2B5EF4-FFF2-40B4-BE49-F238E27FC236}">
                <a16:creationId xmlns:a16="http://schemas.microsoft.com/office/drawing/2014/main" id="{F41291E5-CB56-46C6-A44A-8C9A4EE21041}"/>
              </a:ext>
            </a:extLst>
          </p:cNvPr>
          <p:cNvSpPr/>
          <p:nvPr/>
        </p:nvSpPr>
        <p:spPr>
          <a:xfrm>
            <a:off x="1916098" y="1017234"/>
            <a:ext cx="835186" cy="7315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  <a:cs typeface="Calibri"/>
              </a:rPr>
              <a:t>1</a:t>
            </a:r>
          </a:p>
        </p:txBody>
      </p:sp>
      <p:sp>
        <p:nvSpPr>
          <p:cNvPr id="12" name="Rounded Rectangle 21">
            <a:extLst>
              <a:ext uri="{FF2B5EF4-FFF2-40B4-BE49-F238E27FC236}">
                <a16:creationId xmlns:a16="http://schemas.microsoft.com/office/drawing/2014/main" id="{BE9F3138-0C6C-4EC9-AEEB-9CCA2251ED60}"/>
              </a:ext>
            </a:extLst>
          </p:cNvPr>
          <p:cNvSpPr/>
          <p:nvPr/>
        </p:nvSpPr>
        <p:spPr>
          <a:xfrm>
            <a:off x="2872665" y="1833512"/>
            <a:ext cx="9235440" cy="7315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  <a:cs typeface="Calibri"/>
              </a:rPr>
              <a:t>&lt;Insert proposed improvement name&gt;</a:t>
            </a:r>
          </a:p>
        </p:txBody>
      </p:sp>
      <p:sp>
        <p:nvSpPr>
          <p:cNvPr id="13" name="Rounded Rectangle 24">
            <a:extLst>
              <a:ext uri="{FF2B5EF4-FFF2-40B4-BE49-F238E27FC236}">
                <a16:creationId xmlns:a16="http://schemas.microsoft.com/office/drawing/2014/main" id="{0DBAF653-F3DA-4BCE-98E4-9D26ADAEFBA2}"/>
              </a:ext>
            </a:extLst>
          </p:cNvPr>
          <p:cNvSpPr/>
          <p:nvPr/>
        </p:nvSpPr>
        <p:spPr>
          <a:xfrm>
            <a:off x="1916098" y="1833512"/>
            <a:ext cx="835186" cy="7315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  <a:cs typeface="Calibri"/>
              </a:rPr>
              <a:t>2</a:t>
            </a:r>
          </a:p>
        </p:txBody>
      </p:sp>
      <p:sp>
        <p:nvSpPr>
          <p:cNvPr id="14" name="Rounded Rectangle 25">
            <a:extLst>
              <a:ext uri="{FF2B5EF4-FFF2-40B4-BE49-F238E27FC236}">
                <a16:creationId xmlns:a16="http://schemas.microsoft.com/office/drawing/2014/main" id="{4873A23D-9B9C-4277-BAF3-D59FB797646D}"/>
              </a:ext>
            </a:extLst>
          </p:cNvPr>
          <p:cNvSpPr/>
          <p:nvPr/>
        </p:nvSpPr>
        <p:spPr>
          <a:xfrm>
            <a:off x="2872665" y="2714526"/>
            <a:ext cx="9235440" cy="73152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  <a:cs typeface="Calibri"/>
              </a:rPr>
              <a:t>&lt;Insert proposed improvement name&gt;</a:t>
            </a:r>
          </a:p>
        </p:txBody>
      </p:sp>
      <p:sp>
        <p:nvSpPr>
          <p:cNvPr id="15" name="Rounded Rectangle 26">
            <a:extLst>
              <a:ext uri="{FF2B5EF4-FFF2-40B4-BE49-F238E27FC236}">
                <a16:creationId xmlns:a16="http://schemas.microsoft.com/office/drawing/2014/main" id="{E6B4EF4B-654E-4228-AB8D-1FD64DE0AF56}"/>
              </a:ext>
            </a:extLst>
          </p:cNvPr>
          <p:cNvSpPr/>
          <p:nvPr/>
        </p:nvSpPr>
        <p:spPr>
          <a:xfrm>
            <a:off x="1916098" y="2714526"/>
            <a:ext cx="835186" cy="73152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  <a:cs typeface="Calibri"/>
              </a:rPr>
              <a:t>3</a:t>
            </a:r>
          </a:p>
        </p:txBody>
      </p:sp>
      <p:sp>
        <p:nvSpPr>
          <p:cNvPr id="16" name="Rounded Rectangle 27">
            <a:extLst>
              <a:ext uri="{FF2B5EF4-FFF2-40B4-BE49-F238E27FC236}">
                <a16:creationId xmlns:a16="http://schemas.microsoft.com/office/drawing/2014/main" id="{0D2F7B3E-1D0A-4BBF-A319-76D99152E7D2}"/>
              </a:ext>
            </a:extLst>
          </p:cNvPr>
          <p:cNvSpPr/>
          <p:nvPr/>
        </p:nvSpPr>
        <p:spPr>
          <a:xfrm>
            <a:off x="2872665" y="3530804"/>
            <a:ext cx="9235440" cy="73152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  <a:cs typeface="Calibri"/>
              </a:rPr>
              <a:t>&lt;Insert proposed improvement name&gt;</a:t>
            </a:r>
          </a:p>
        </p:txBody>
      </p:sp>
      <p:sp>
        <p:nvSpPr>
          <p:cNvPr id="17" name="Rounded Rectangle 28">
            <a:extLst>
              <a:ext uri="{FF2B5EF4-FFF2-40B4-BE49-F238E27FC236}">
                <a16:creationId xmlns:a16="http://schemas.microsoft.com/office/drawing/2014/main" id="{70693EEB-23F6-4D0F-9EF8-1D16E8C32983}"/>
              </a:ext>
            </a:extLst>
          </p:cNvPr>
          <p:cNvSpPr/>
          <p:nvPr/>
        </p:nvSpPr>
        <p:spPr>
          <a:xfrm>
            <a:off x="1916098" y="3530804"/>
            <a:ext cx="835186" cy="73152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  <a:cs typeface="Calibri"/>
              </a:rPr>
              <a:t>4</a:t>
            </a:r>
          </a:p>
        </p:txBody>
      </p:sp>
      <p:sp>
        <p:nvSpPr>
          <p:cNvPr id="18" name="Rounded Rectangle 29">
            <a:extLst>
              <a:ext uri="{FF2B5EF4-FFF2-40B4-BE49-F238E27FC236}">
                <a16:creationId xmlns:a16="http://schemas.microsoft.com/office/drawing/2014/main" id="{C1DB6FBC-0590-4714-8F53-6BBE5F029A84}"/>
              </a:ext>
            </a:extLst>
          </p:cNvPr>
          <p:cNvSpPr/>
          <p:nvPr/>
        </p:nvSpPr>
        <p:spPr>
          <a:xfrm>
            <a:off x="2872665" y="4403726"/>
            <a:ext cx="9235440" cy="7315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  <a:cs typeface="Calibri"/>
              </a:rPr>
              <a:t>&lt;Insert proposed improvement name&gt;</a:t>
            </a:r>
          </a:p>
        </p:txBody>
      </p:sp>
      <p:sp>
        <p:nvSpPr>
          <p:cNvPr id="19" name="Rounded Rectangle 30">
            <a:extLst>
              <a:ext uri="{FF2B5EF4-FFF2-40B4-BE49-F238E27FC236}">
                <a16:creationId xmlns:a16="http://schemas.microsoft.com/office/drawing/2014/main" id="{A4B0CBC9-0D5B-462B-8647-FC5B9F282545}"/>
              </a:ext>
            </a:extLst>
          </p:cNvPr>
          <p:cNvSpPr/>
          <p:nvPr/>
        </p:nvSpPr>
        <p:spPr>
          <a:xfrm>
            <a:off x="1916098" y="4403726"/>
            <a:ext cx="835186" cy="7315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  <a:cs typeface="Calibri"/>
              </a:rPr>
              <a:t>5</a:t>
            </a:r>
          </a:p>
        </p:txBody>
      </p:sp>
      <p:sp>
        <p:nvSpPr>
          <p:cNvPr id="20" name="Rounded Rectangle 31">
            <a:extLst>
              <a:ext uri="{FF2B5EF4-FFF2-40B4-BE49-F238E27FC236}">
                <a16:creationId xmlns:a16="http://schemas.microsoft.com/office/drawing/2014/main" id="{A95E5D9D-186F-48E2-B71B-29284FF343E4}"/>
              </a:ext>
            </a:extLst>
          </p:cNvPr>
          <p:cNvSpPr/>
          <p:nvPr/>
        </p:nvSpPr>
        <p:spPr>
          <a:xfrm>
            <a:off x="2872665" y="5220004"/>
            <a:ext cx="9235440" cy="7315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  <a:cs typeface="Calibri"/>
              </a:rPr>
              <a:t>&lt;Insert proposed improvement name&gt;</a:t>
            </a:r>
          </a:p>
        </p:txBody>
      </p:sp>
      <p:sp>
        <p:nvSpPr>
          <p:cNvPr id="21" name="Rounded Rectangle 32">
            <a:extLst>
              <a:ext uri="{FF2B5EF4-FFF2-40B4-BE49-F238E27FC236}">
                <a16:creationId xmlns:a16="http://schemas.microsoft.com/office/drawing/2014/main" id="{B6BB871B-EB21-42C2-B3D2-85168FBBA899}"/>
              </a:ext>
            </a:extLst>
          </p:cNvPr>
          <p:cNvSpPr/>
          <p:nvPr/>
        </p:nvSpPr>
        <p:spPr>
          <a:xfrm>
            <a:off x="1916098" y="5220004"/>
            <a:ext cx="835186" cy="7315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  <a:cs typeface="Calibri"/>
              </a:rPr>
              <a:t>6</a:t>
            </a:r>
          </a:p>
        </p:txBody>
      </p:sp>
      <p:sp>
        <p:nvSpPr>
          <p:cNvPr id="26" name="Rounded Rectangle 29">
            <a:extLst>
              <a:ext uri="{FF2B5EF4-FFF2-40B4-BE49-F238E27FC236}">
                <a16:creationId xmlns:a16="http://schemas.microsoft.com/office/drawing/2014/main" id="{B28566FB-DEEF-4210-9069-318955F91F7F}"/>
              </a:ext>
            </a:extLst>
          </p:cNvPr>
          <p:cNvSpPr/>
          <p:nvPr/>
        </p:nvSpPr>
        <p:spPr>
          <a:xfrm>
            <a:off x="2872665" y="6036282"/>
            <a:ext cx="9235440" cy="7315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  <a:cs typeface="Calibri"/>
              </a:rPr>
              <a:t>&lt;Insert proposed improvement name&gt;</a:t>
            </a:r>
          </a:p>
        </p:txBody>
      </p:sp>
      <p:sp>
        <p:nvSpPr>
          <p:cNvPr id="27" name="Rounded Rectangle 30">
            <a:extLst>
              <a:ext uri="{FF2B5EF4-FFF2-40B4-BE49-F238E27FC236}">
                <a16:creationId xmlns:a16="http://schemas.microsoft.com/office/drawing/2014/main" id="{CC7D313B-B9F1-406B-BC3B-F61DF91B320A}"/>
              </a:ext>
            </a:extLst>
          </p:cNvPr>
          <p:cNvSpPr/>
          <p:nvPr/>
        </p:nvSpPr>
        <p:spPr>
          <a:xfrm>
            <a:off x="1916098" y="6036282"/>
            <a:ext cx="835186" cy="7315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  <a:cs typeface="Calibri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549730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1"/>
            <a:ext cx="12192000" cy="1171075"/>
          </a:xfrm>
          <a:prstGeom prst="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rgbClr val="3985A4"/>
              </a:solidFill>
              <a:latin typeface="Arial"/>
              <a:cs typeface="Arial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449306"/>
            <a:ext cx="12192000" cy="91440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Action Plan Concepts</a:t>
            </a:r>
          </a:p>
        </p:txBody>
      </p:sp>
      <p:sp>
        <p:nvSpPr>
          <p:cNvPr id="12" name="Content Placeholder 6"/>
          <p:cNvSpPr>
            <a:spLocks noGrp="1"/>
          </p:cNvSpPr>
          <p:nvPr>
            <p:ph sz="quarter" idx="15"/>
          </p:nvPr>
        </p:nvSpPr>
        <p:spPr>
          <a:xfrm>
            <a:off x="172453" y="1396999"/>
            <a:ext cx="5695330" cy="5320853"/>
          </a:xfrm>
        </p:spPr>
        <p:txBody>
          <a:bodyPr>
            <a:noAutofit/>
          </a:bodyPr>
          <a:lstStyle/>
          <a:p>
            <a:pPr marL="0" indent="0">
              <a:spcBef>
                <a:spcPts val="2400"/>
              </a:spcBef>
              <a:spcAft>
                <a:spcPts val="600"/>
              </a:spcAft>
              <a:buNone/>
            </a:pPr>
            <a:r>
              <a:rPr lang="en-US" sz="2000" b="1" dirty="0"/>
              <a:t>Implementation Lead</a:t>
            </a:r>
          </a:p>
          <a:p>
            <a:pPr marL="287338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Identifies who should lead the action</a:t>
            </a:r>
          </a:p>
          <a:p>
            <a:pPr marL="287338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Note: may be specific groups or individuals</a:t>
            </a:r>
          </a:p>
          <a:p>
            <a:pPr marL="0" indent="0">
              <a:spcBef>
                <a:spcPts val="2400"/>
              </a:spcBef>
              <a:spcAft>
                <a:spcPts val="600"/>
              </a:spcAft>
              <a:buNone/>
            </a:pPr>
            <a:r>
              <a:rPr lang="en-US" sz="2000" b="1" dirty="0"/>
              <a:t>Benefit of Taking Action</a:t>
            </a:r>
          </a:p>
          <a:p>
            <a:pPr marL="287338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How the action will address an identified gap or achieve an identified business need</a:t>
            </a:r>
          </a:p>
          <a:p>
            <a:pPr marL="0" indent="0">
              <a:spcBef>
                <a:spcPts val="2400"/>
              </a:spcBef>
              <a:spcAft>
                <a:spcPts val="600"/>
              </a:spcAft>
              <a:buNone/>
            </a:pPr>
            <a:r>
              <a:rPr lang="en-US" sz="2000" b="1" dirty="0"/>
              <a:t>Status</a:t>
            </a:r>
          </a:p>
          <a:p>
            <a:pPr marL="287338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Proposed = envisioned, but not yet committed to execution</a:t>
            </a:r>
          </a:p>
          <a:p>
            <a:pPr marL="287338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Planned = committed to execution, but not yet underway</a:t>
            </a:r>
          </a:p>
          <a:p>
            <a:pPr marL="287338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Progress = underway and not yet complete</a:t>
            </a:r>
          </a:p>
          <a:p>
            <a:pPr marL="287338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Complete = the activity has been completed</a:t>
            </a:r>
          </a:p>
        </p:txBody>
      </p:sp>
      <p:sp>
        <p:nvSpPr>
          <p:cNvPr id="5" name="Content Placeholder 6"/>
          <p:cNvSpPr>
            <a:spLocks noGrp="1"/>
          </p:cNvSpPr>
          <p:nvPr>
            <p:ph sz="quarter" idx="15"/>
          </p:nvPr>
        </p:nvSpPr>
        <p:spPr>
          <a:xfrm>
            <a:off x="6247776" y="1363708"/>
            <a:ext cx="5791058" cy="5320853"/>
          </a:xfrm>
        </p:spPr>
        <p:txBody>
          <a:bodyPr>
            <a:noAutofit/>
          </a:bodyPr>
          <a:lstStyle/>
          <a:p>
            <a:pPr marL="0" indent="0">
              <a:spcBef>
                <a:spcPts val="2400"/>
              </a:spcBef>
              <a:spcAft>
                <a:spcPts val="600"/>
              </a:spcAft>
              <a:buNone/>
            </a:pPr>
            <a:r>
              <a:rPr lang="en-US" sz="2000" b="1" dirty="0"/>
              <a:t>Priority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>
                <a:solidFill>
                  <a:schemeClr val="tx1"/>
                </a:solidFill>
              </a:rPr>
              <a:t>Relative priority for action (Low / Medium / High):</a:t>
            </a:r>
          </a:p>
          <a:p>
            <a:pPr marL="287338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What is most important to do first (or now)?</a:t>
            </a:r>
          </a:p>
          <a:p>
            <a:pPr marL="287338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Low hanging fruit or impact vs. effort?</a:t>
            </a:r>
          </a:p>
          <a:p>
            <a:pPr marL="287338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What can be accomplished with existing resources?</a:t>
            </a:r>
          </a:p>
          <a:p>
            <a:pPr marL="287338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Dependencies with other actions</a:t>
            </a:r>
          </a:p>
          <a:p>
            <a:pPr marL="0" indent="0">
              <a:spcBef>
                <a:spcPts val="2400"/>
              </a:spcBef>
              <a:spcAft>
                <a:spcPts val="600"/>
              </a:spcAft>
              <a:buNone/>
            </a:pPr>
            <a:r>
              <a:rPr lang="en-US" sz="2000" b="1" dirty="0"/>
              <a:t>Difficulty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>
                <a:solidFill>
                  <a:schemeClr val="tx1"/>
                </a:solidFill>
              </a:rPr>
              <a:t>Relative level of effort (Low / Medium / High):</a:t>
            </a:r>
          </a:p>
          <a:p>
            <a:pPr marL="287338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Technical complexity of the action</a:t>
            </a:r>
          </a:p>
          <a:p>
            <a:pPr marL="287338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Required expertise or organizational capabilities</a:t>
            </a:r>
          </a:p>
          <a:p>
            <a:pPr marL="287338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Change management implications</a:t>
            </a:r>
          </a:p>
          <a:p>
            <a:pPr marL="287338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Impact to existing processes and stakeholders</a:t>
            </a:r>
          </a:p>
          <a:p>
            <a:pPr marL="0" indent="0">
              <a:spcAft>
                <a:spcPts val="600"/>
              </a:spcAft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474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0159352-73C4-44DE-90BD-8B9324F3A92D}"/>
              </a:ext>
            </a:extLst>
          </p:cNvPr>
          <p:cNvSpPr/>
          <p:nvPr/>
        </p:nvSpPr>
        <p:spPr>
          <a:xfrm>
            <a:off x="0" y="-13672"/>
            <a:ext cx="12192000" cy="340360"/>
          </a:xfrm>
          <a:prstGeom prst="roundRect">
            <a:avLst>
              <a:gd name="adj" fmla="val 0"/>
            </a:avLst>
          </a:prstGeom>
          <a:solidFill>
            <a:srgbClr val="E0EE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182880" bIns="0" rtlCol="0" anchor="ctr">
            <a:noAutofit/>
          </a:bodyPr>
          <a:lstStyle/>
          <a:p>
            <a:pPr algn="r"/>
            <a:r>
              <a:rPr lang="en-US" sz="1400" b="0" i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&lt;insert general improvement grouping 1&gt;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449306"/>
            <a:ext cx="12192000" cy="914402"/>
          </a:xfrm>
        </p:spPr>
        <p:txBody>
          <a:bodyPr/>
          <a:lstStyle/>
          <a:p>
            <a:pPr algn="ctr"/>
            <a:r>
              <a:rPr lang="en-US" sz="2000" b="1" u="sng" dirty="0"/>
              <a:t>Improvement #</a:t>
            </a:r>
            <a:br>
              <a:rPr lang="en-US" dirty="0"/>
            </a:br>
            <a:r>
              <a:rPr lang="en-US" dirty="0"/>
              <a:t>&lt;Insert Proposed Improvement Name&gt;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5"/>
          </p:nvPr>
        </p:nvSpPr>
        <p:spPr>
          <a:xfrm>
            <a:off x="914400" y="2058987"/>
            <a:ext cx="6705600" cy="4590805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100" b="1" dirty="0">
                <a:solidFill>
                  <a:schemeClr val="tx1"/>
                </a:solidFill>
              </a:rPr>
              <a:t>Description: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&lt;insert description&gt;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100" b="1" dirty="0">
                <a:solidFill>
                  <a:schemeClr val="tx1"/>
                </a:solidFill>
              </a:rPr>
              <a:t>Support:</a:t>
            </a:r>
          </a:p>
          <a:p>
            <a:pPr>
              <a:spcAft>
                <a:spcPts val="1200"/>
              </a:spcAft>
            </a:pPr>
            <a:r>
              <a:rPr lang="en-US" dirty="0"/>
              <a:t>&lt;insert supporting concepts or considerations&gt;</a:t>
            </a:r>
          </a:p>
          <a:p>
            <a:pPr>
              <a:spcAft>
                <a:spcPts val="1200"/>
              </a:spcAft>
            </a:pPr>
            <a:r>
              <a:rPr lang="en-US" dirty="0"/>
              <a:t>&lt;insert supporting concepts or considerations&gt;</a:t>
            </a:r>
          </a:p>
          <a:p>
            <a:pPr>
              <a:spcAft>
                <a:spcPts val="1200"/>
              </a:spcAft>
            </a:pPr>
            <a:r>
              <a:rPr lang="en-US" dirty="0"/>
              <a:t>&lt;insert supporting concepts or considerations&gt;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8002073" y="2058988"/>
            <a:ext cx="4125230" cy="997598"/>
          </a:xfrm>
          <a:prstGeom prst="round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2000" b="1" u="sng" dirty="0">
                <a:solidFill>
                  <a:schemeClr val="tx1"/>
                </a:solidFill>
                <a:cs typeface="Calibri"/>
              </a:rPr>
              <a:t>Implementation Lead</a:t>
            </a:r>
          </a:p>
          <a:p>
            <a:pPr algn="ctr">
              <a:spcBef>
                <a:spcPts val="1200"/>
              </a:spcBef>
            </a:pPr>
            <a:r>
              <a:rPr lang="en-US" sz="2400" i="1" dirty="0">
                <a:solidFill>
                  <a:schemeClr val="tx1"/>
                </a:solidFill>
                <a:cs typeface="Calibri"/>
              </a:rPr>
              <a:t>TBD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8002072" y="3179204"/>
            <a:ext cx="4125231" cy="2127991"/>
          </a:xfrm>
          <a:prstGeom prst="round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2000" b="1" u="sng" dirty="0">
                <a:solidFill>
                  <a:schemeClr val="tx1"/>
                </a:solidFill>
                <a:cs typeface="Calibri"/>
              </a:rPr>
              <a:t>Benefit of Taking Action</a:t>
            </a:r>
          </a:p>
          <a:p>
            <a:pPr algn="ctr">
              <a:spcBef>
                <a:spcPts val="1200"/>
              </a:spcBef>
            </a:pPr>
            <a:r>
              <a:rPr lang="en-US" sz="2000" i="1" dirty="0">
                <a:solidFill>
                  <a:schemeClr val="tx1"/>
                </a:solidFill>
                <a:cs typeface="Calibri"/>
              </a:rPr>
              <a:t>TBD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8002073" y="5429813"/>
            <a:ext cx="1280160" cy="997598"/>
          </a:xfrm>
          <a:prstGeom prst="round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1600" b="1" u="sng" dirty="0">
                <a:solidFill>
                  <a:schemeClr val="tx1"/>
                </a:solidFill>
                <a:cs typeface="Calibri"/>
              </a:rPr>
              <a:t>Status</a:t>
            </a:r>
          </a:p>
          <a:p>
            <a:pPr algn="ctr">
              <a:spcBef>
                <a:spcPts val="1200"/>
              </a:spcBef>
            </a:pPr>
            <a:r>
              <a:rPr lang="en-US" i="1" dirty="0">
                <a:solidFill>
                  <a:schemeClr val="tx1"/>
                </a:solidFill>
                <a:cs typeface="Calibri"/>
              </a:rPr>
              <a:t>TBD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0847144" y="5427470"/>
            <a:ext cx="1280160" cy="997598"/>
          </a:xfrm>
          <a:prstGeom prst="round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1600" b="1" u="sng" dirty="0">
                <a:solidFill>
                  <a:schemeClr val="tx1"/>
                </a:solidFill>
                <a:cs typeface="Calibri"/>
              </a:rPr>
              <a:t>Difficulty</a:t>
            </a:r>
          </a:p>
          <a:p>
            <a:pPr algn="ctr">
              <a:spcBef>
                <a:spcPts val="1200"/>
              </a:spcBef>
            </a:pPr>
            <a:r>
              <a:rPr lang="en-US" i="1" dirty="0">
                <a:solidFill>
                  <a:schemeClr val="tx1"/>
                </a:solidFill>
                <a:cs typeface="Calibri"/>
              </a:rPr>
              <a:t>TBD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9424608" y="5429813"/>
            <a:ext cx="1280160" cy="997598"/>
          </a:xfrm>
          <a:prstGeom prst="round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1600" b="1" u="sng" dirty="0">
                <a:solidFill>
                  <a:schemeClr val="tx1"/>
                </a:solidFill>
                <a:cs typeface="Calibri"/>
              </a:rPr>
              <a:t>Priority</a:t>
            </a:r>
          </a:p>
          <a:p>
            <a:pPr algn="ctr">
              <a:spcBef>
                <a:spcPts val="1200"/>
              </a:spcBef>
            </a:pPr>
            <a:r>
              <a:rPr lang="en-US" i="1" dirty="0">
                <a:solidFill>
                  <a:schemeClr val="tx1"/>
                </a:solidFill>
                <a:cs typeface="Calibri"/>
              </a:rPr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2850965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449306"/>
            <a:ext cx="12192000" cy="914402"/>
          </a:xfrm>
        </p:spPr>
        <p:txBody>
          <a:bodyPr/>
          <a:lstStyle/>
          <a:p>
            <a:pPr algn="ctr"/>
            <a:r>
              <a:rPr lang="en-US" sz="2000" b="1" u="sng" dirty="0"/>
              <a:t>Improvement #</a:t>
            </a:r>
            <a:br>
              <a:rPr lang="en-US" dirty="0"/>
            </a:br>
            <a:r>
              <a:rPr lang="en-US" dirty="0"/>
              <a:t>&lt;Insert Proposed Improvement Name&gt;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5"/>
          </p:nvPr>
        </p:nvSpPr>
        <p:spPr>
          <a:xfrm>
            <a:off x="914400" y="2058987"/>
            <a:ext cx="6705600" cy="4590805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100" b="1" dirty="0">
                <a:solidFill>
                  <a:schemeClr val="tx1"/>
                </a:solidFill>
              </a:rPr>
              <a:t>Description: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&lt;insert description&gt;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100" b="1" dirty="0">
                <a:solidFill>
                  <a:schemeClr val="tx1"/>
                </a:solidFill>
              </a:rPr>
              <a:t>Support:</a:t>
            </a:r>
          </a:p>
          <a:p>
            <a:pPr>
              <a:spcAft>
                <a:spcPts val="1200"/>
              </a:spcAft>
            </a:pPr>
            <a:r>
              <a:rPr lang="en-US" dirty="0"/>
              <a:t>&lt;insert supporting concepts or considerations&gt;</a:t>
            </a:r>
          </a:p>
          <a:p>
            <a:pPr>
              <a:spcAft>
                <a:spcPts val="1200"/>
              </a:spcAft>
            </a:pPr>
            <a:r>
              <a:rPr lang="en-US" dirty="0"/>
              <a:t>&lt;insert supporting concepts or considerations&gt;</a:t>
            </a:r>
          </a:p>
          <a:p>
            <a:pPr>
              <a:spcAft>
                <a:spcPts val="1200"/>
              </a:spcAft>
            </a:pPr>
            <a:r>
              <a:rPr lang="en-US" dirty="0"/>
              <a:t>&lt;insert supporting concepts or considerations&gt;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8002073" y="2058988"/>
            <a:ext cx="4125230" cy="997598"/>
          </a:xfrm>
          <a:prstGeom prst="round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2000" b="1" u="sng" dirty="0">
                <a:solidFill>
                  <a:schemeClr val="tx1"/>
                </a:solidFill>
                <a:cs typeface="Calibri"/>
              </a:rPr>
              <a:t>Implementation Lead</a:t>
            </a:r>
          </a:p>
          <a:p>
            <a:pPr algn="ctr">
              <a:spcBef>
                <a:spcPts val="1200"/>
              </a:spcBef>
            </a:pPr>
            <a:r>
              <a:rPr lang="en-US" sz="2400" i="1" dirty="0">
                <a:solidFill>
                  <a:schemeClr val="tx1"/>
                </a:solidFill>
                <a:cs typeface="Calibri"/>
              </a:rPr>
              <a:t>TBD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8002072" y="3179204"/>
            <a:ext cx="4125231" cy="2127991"/>
          </a:xfrm>
          <a:prstGeom prst="round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2000" b="1" u="sng" dirty="0">
                <a:solidFill>
                  <a:schemeClr val="tx1"/>
                </a:solidFill>
                <a:cs typeface="Calibri"/>
              </a:rPr>
              <a:t>Benefit of Taking Action</a:t>
            </a:r>
          </a:p>
          <a:p>
            <a:pPr algn="ctr">
              <a:spcBef>
                <a:spcPts val="1200"/>
              </a:spcBef>
            </a:pPr>
            <a:r>
              <a:rPr lang="en-US" sz="2000" i="1" dirty="0">
                <a:solidFill>
                  <a:schemeClr val="tx1"/>
                </a:solidFill>
                <a:cs typeface="Calibri"/>
              </a:rPr>
              <a:t>TBD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8002073" y="5429813"/>
            <a:ext cx="1280160" cy="997598"/>
          </a:xfrm>
          <a:prstGeom prst="round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1600" b="1" u="sng" dirty="0">
                <a:solidFill>
                  <a:schemeClr val="tx1"/>
                </a:solidFill>
                <a:cs typeface="Calibri"/>
              </a:rPr>
              <a:t>Status</a:t>
            </a:r>
          </a:p>
          <a:p>
            <a:pPr algn="ctr">
              <a:spcBef>
                <a:spcPts val="1200"/>
              </a:spcBef>
            </a:pPr>
            <a:r>
              <a:rPr lang="en-US" i="1" dirty="0">
                <a:solidFill>
                  <a:schemeClr val="tx1"/>
                </a:solidFill>
                <a:cs typeface="Calibri"/>
              </a:rPr>
              <a:t>TBD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0847144" y="5427470"/>
            <a:ext cx="1280160" cy="997598"/>
          </a:xfrm>
          <a:prstGeom prst="round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1600" b="1" u="sng" dirty="0">
                <a:solidFill>
                  <a:schemeClr val="tx1"/>
                </a:solidFill>
                <a:cs typeface="Calibri"/>
              </a:rPr>
              <a:t>Difficulty</a:t>
            </a:r>
          </a:p>
          <a:p>
            <a:pPr algn="ctr">
              <a:spcBef>
                <a:spcPts val="1200"/>
              </a:spcBef>
            </a:pPr>
            <a:r>
              <a:rPr lang="en-US" i="1" dirty="0">
                <a:solidFill>
                  <a:schemeClr val="tx1"/>
                </a:solidFill>
                <a:cs typeface="Calibri"/>
              </a:rPr>
              <a:t>TBD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9424608" y="5429813"/>
            <a:ext cx="1280160" cy="997598"/>
          </a:xfrm>
          <a:prstGeom prst="round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1600" b="1" u="sng" dirty="0">
                <a:solidFill>
                  <a:schemeClr val="tx1"/>
                </a:solidFill>
                <a:cs typeface="Calibri"/>
              </a:rPr>
              <a:t>Priority</a:t>
            </a:r>
          </a:p>
          <a:p>
            <a:pPr algn="ctr">
              <a:spcBef>
                <a:spcPts val="1200"/>
              </a:spcBef>
            </a:pPr>
            <a:r>
              <a:rPr lang="en-US" i="1" dirty="0">
                <a:solidFill>
                  <a:schemeClr val="tx1"/>
                </a:solidFill>
                <a:cs typeface="Calibri"/>
              </a:rPr>
              <a:t>TBD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136C6A4-FD3B-4BDA-AAFC-A5727AD15ECD}"/>
              </a:ext>
            </a:extLst>
          </p:cNvPr>
          <p:cNvSpPr/>
          <p:nvPr/>
        </p:nvSpPr>
        <p:spPr>
          <a:xfrm>
            <a:off x="0" y="-13672"/>
            <a:ext cx="12192000" cy="340360"/>
          </a:xfrm>
          <a:prstGeom prst="roundRect">
            <a:avLst>
              <a:gd name="adj" fmla="val 0"/>
            </a:avLst>
          </a:prstGeom>
          <a:solidFill>
            <a:srgbClr val="C1D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182880" bIns="0" rtlCol="0" anchor="ctr">
            <a:noAutofit/>
          </a:bodyPr>
          <a:lstStyle/>
          <a:p>
            <a:pPr algn="r"/>
            <a:r>
              <a:rPr lang="en-US" sz="1400" b="0" i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&lt;insert proposed improvement grouping 2&gt;</a:t>
            </a:r>
          </a:p>
        </p:txBody>
      </p:sp>
    </p:spTree>
    <p:extLst>
      <p:ext uri="{BB962C8B-B14F-4D97-AF65-F5344CB8AC3E}">
        <p14:creationId xmlns:p14="http://schemas.microsoft.com/office/powerpoint/2010/main" val="2921042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449306"/>
            <a:ext cx="12192000" cy="914402"/>
          </a:xfrm>
        </p:spPr>
        <p:txBody>
          <a:bodyPr/>
          <a:lstStyle/>
          <a:p>
            <a:pPr algn="ctr"/>
            <a:r>
              <a:rPr lang="en-US" sz="2000" b="1" u="sng" dirty="0"/>
              <a:t>Improvement #</a:t>
            </a:r>
            <a:br>
              <a:rPr lang="en-US" dirty="0"/>
            </a:br>
            <a:r>
              <a:rPr lang="en-US" dirty="0"/>
              <a:t>&lt;Insert Proposed Improvement Name&gt;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5"/>
          </p:nvPr>
        </p:nvSpPr>
        <p:spPr>
          <a:xfrm>
            <a:off x="914400" y="2058987"/>
            <a:ext cx="6705600" cy="4590805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100" b="1" dirty="0">
                <a:solidFill>
                  <a:schemeClr val="tx1"/>
                </a:solidFill>
              </a:rPr>
              <a:t>Description: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&lt;insert description&gt;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100" b="1" dirty="0">
                <a:solidFill>
                  <a:schemeClr val="tx1"/>
                </a:solidFill>
              </a:rPr>
              <a:t>Support:</a:t>
            </a:r>
          </a:p>
          <a:p>
            <a:pPr>
              <a:spcAft>
                <a:spcPts val="1200"/>
              </a:spcAft>
            </a:pPr>
            <a:r>
              <a:rPr lang="en-US" dirty="0"/>
              <a:t>&lt;insert supporting concepts or considerations&gt;</a:t>
            </a:r>
          </a:p>
          <a:p>
            <a:pPr>
              <a:spcAft>
                <a:spcPts val="1200"/>
              </a:spcAft>
            </a:pPr>
            <a:r>
              <a:rPr lang="en-US" dirty="0"/>
              <a:t>&lt;insert supporting concepts or considerations&gt;</a:t>
            </a:r>
          </a:p>
          <a:p>
            <a:pPr>
              <a:spcAft>
                <a:spcPts val="1200"/>
              </a:spcAft>
            </a:pPr>
            <a:r>
              <a:rPr lang="en-US" dirty="0"/>
              <a:t>&lt;insert supporting concepts or considerations&gt;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8002073" y="2058988"/>
            <a:ext cx="4125230" cy="997598"/>
          </a:xfrm>
          <a:prstGeom prst="round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2000" b="1" u="sng" dirty="0">
                <a:solidFill>
                  <a:schemeClr val="tx1"/>
                </a:solidFill>
                <a:cs typeface="Calibri"/>
              </a:rPr>
              <a:t>Implementation Lead</a:t>
            </a:r>
          </a:p>
          <a:p>
            <a:pPr algn="ctr">
              <a:spcBef>
                <a:spcPts val="1200"/>
              </a:spcBef>
            </a:pPr>
            <a:r>
              <a:rPr lang="en-US" sz="2400" i="1" dirty="0">
                <a:solidFill>
                  <a:schemeClr val="tx1"/>
                </a:solidFill>
                <a:cs typeface="Calibri"/>
              </a:rPr>
              <a:t>TBD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8002072" y="3179204"/>
            <a:ext cx="4125231" cy="2127991"/>
          </a:xfrm>
          <a:prstGeom prst="round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2000" b="1" u="sng" dirty="0">
                <a:solidFill>
                  <a:schemeClr val="tx1"/>
                </a:solidFill>
                <a:cs typeface="Calibri"/>
              </a:rPr>
              <a:t>Benefit of Taking Action</a:t>
            </a:r>
          </a:p>
          <a:p>
            <a:pPr algn="ctr">
              <a:spcBef>
                <a:spcPts val="1200"/>
              </a:spcBef>
            </a:pPr>
            <a:r>
              <a:rPr lang="en-US" sz="2000" i="1" dirty="0">
                <a:solidFill>
                  <a:schemeClr val="tx1"/>
                </a:solidFill>
                <a:cs typeface="Calibri"/>
              </a:rPr>
              <a:t>TBD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8002073" y="5429813"/>
            <a:ext cx="1280160" cy="997598"/>
          </a:xfrm>
          <a:prstGeom prst="round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1600" b="1" u="sng" dirty="0">
                <a:solidFill>
                  <a:schemeClr val="tx1"/>
                </a:solidFill>
                <a:cs typeface="Calibri"/>
              </a:rPr>
              <a:t>Status</a:t>
            </a:r>
          </a:p>
          <a:p>
            <a:pPr algn="ctr">
              <a:spcBef>
                <a:spcPts val="1200"/>
              </a:spcBef>
            </a:pPr>
            <a:r>
              <a:rPr lang="en-US" i="1" dirty="0">
                <a:solidFill>
                  <a:schemeClr val="tx1"/>
                </a:solidFill>
                <a:cs typeface="Calibri"/>
              </a:rPr>
              <a:t>TBD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0847144" y="5427470"/>
            <a:ext cx="1280160" cy="997598"/>
          </a:xfrm>
          <a:prstGeom prst="round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1600" b="1" u="sng" dirty="0">
                <a:solidFill>
                  <a:schemeClr val="tx1"/>
                </a:solidFill>
                <a:cs typeface="Calibri"/>
              </a:rPr>
              <a:t>Difficulty</a:t>
            </a:r>
          </a:p>
          <a:p>
            <a:pPr algn="ctr">
              <a:spcBef>
                <a:spcPts val="1200"/>
              </a:spcBef>
            </a:pPr>
            <a:r>
              <a:rPr lang="en-US" i="1" dirty="0">
                <a:solidFill>
                  <a:schemeClr val="tx1"/>
                </a:solidFill>
                <a:cs typeface="Calibri"/>
              </a:rPr>
              <a:t>TBD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9424608" y="5429813"/>
            <a:ext cx="1280160" cy="997598"/>
          </a:xfrm>
          <a:prstGeom prst="round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228600" rIns="91440" bIns="228600" rtlCol="0" anchor="ctr">
            <a:noAutofit/>
          </a:bodyPr>
          <a:lstStyle/>
          <a:p>
            <a:pPr algn="ctr"/>
            <a:r>
              <a:rPr lang="en-US" sz="1600" b="1" u="sng" dirty="0">
                <a:solidFill>
                  <a:schemeClr val="tx1"/>
                </a:solidFill>
                <a:cs typeface="Calibri"/>
              </a:rPr>
              <a:t>Priority</a:t>
            </a:r>
          </a:p>
          <a:p>
            <a:pPr algn="ctr">
              <a:spcBef>
                <a:spcPts val="1200"/>
              </a:spcBef>
            </a:pPr>
            <a:r>
              <a:rPr lang="en-US" i="1" dirty="0">
                <a:solidFill>
                  <a:schemeClr val="tx1"/>
                </a:solidFill>
                <a:cs typeface="Calibri"/>
              </a:rPr>
              <a:t>TBD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D49B1C7-427D-45FF-9D1F-FC60159CF00D}"/>
              </a:ext>
            </a:extLst>
          </p:cNvPr>
          <p:cNvSpPr/>
          <p:nvPr/>
        </p:nvSpPr>
        <p:spPr>
          <a:xfrm>
            <a:off x="0" y="-13672"/>
            <a:ext cx="12192000" cy="340360"/>
          </a:xfrm>
          <a:prstGeom prst="roundRect">
            <a:avLst>
              <a:gd name="adj" fmla="val 0"/>
            </a:avLst>
          </a:prstGeom>
          <a:solidFill>
            <a:srgbClr val="A3CB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182880" bIns="0" rtlCol="0" anchor="ctr">
            <a:noAutofit/>
          </a:bodyPr>
          <a:lstStyle/>
          <a:p>
            <a:pPr algn="r"/>
            <a:r>
              <a:rPr lang="en-US" sz="1400" b="0" i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&lt;insert proposed improvement grouping 3&gt;</a:t>
            </a:r>
          </a:p>
        </p:txBody>
      </p:sp>
    </p:spTree>
    <p:extLst>
      <p:ext uri="{BB962C8B-B14F-4D97-AF65-F5344CB8AC3E}">
        <p14:creationId xmlns:p14="http://schemas.microsoft.com/office/powerpoint/2010/main" val="1160377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5"/>
          </p:nvPr>
        </p:nvSpPr>
        <p:spPr>
          <a:xfrm>
            <a:off x="914399" y="1545771"/>
            <a:ext cx="10478194" cy="4735967"/>
          </a:xfrm>
        </p:spPr>
        <p:txBody>
          <a:bodyPr>
            <a:normAutofit/>
          </a:bodyPr>
          <a:lstStyle/>
          <a:p>
            <a:pPr marL="0" indent="0">
              <a:spcBef>
                <a:spcPts val="2400"/>
              </a:spcBef>
              <a:buNone/>
            </a:pPr>
            <a:r>
              <a:rPr lang="en-US" b="1" dirty="0"/>
              <a:t>Presentation Material: </a:t>
            </a:r>
          </a:p>
          <a:p>
            <a:pPr marL="457200">
              <a:spcBef>
                <a:spcPts val="1800"/>
              </a:spcBef>
            </a:pPr>
            <a:r>
              <a:rPr lang="en-US" dirty="0">
                <a:solidFill>
                  <a:schemeClr val="tx1"/>
                </a:solidFill>
              </a:rPr>
              <a:t>Assessment Overview</a:t>
            </a:r>
          </a:p>
          <a:p>
            <a:pPr marL="457200">
              <a:spcBef>
                <a:spcPts val="1800"/>
              </a:spcBef>
            </a:pPr>
            <a:r>
              <a:rPr lang="en-US" dirty="0">
                <a:solidFill>
                  <a:schemeClr val="tx1"/>
                </a:solidFill>
              </a:rPr>
              <a:t>Key Assessment Outcomes and Recommendations</a:t>
            </a:r>
          </a:p>
          <a:p>
            <a:pPr marL="457200">
              <a:spcBef>
                <a:spcPts val="1800"/>
              </a:spcBef>
            </a:pPr>
            <a:r>
              <a:rPr lang="en-US" dirty="0">
                <a:solidFill>
                  <a:schemeClr val="tx1"/>
                </a:solidFill>
              </a:rPr>
              <a:t>Implementation Action Plans</a:t>
            </a:r>
          </a:p>
          <a:p>
            <a:pPr marL="457200">
              <a:spcBef>
                <a:spcPts val="1800"/>
              </a:spcBef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5756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>
            <a:extLst>
              <a:ext uri="{FF2B5EF4-FFF2-40B4-BE49-F238E27FC236}">
                <a16:creationId xmlns:a16="http://schemas.microsoft.com/office/drawing/2014/main" id="{E8887F3D-6595-4FC0-8289-7DB5D4CB9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66344"/>
            <a:ext cx="10363200" cy="914402"/>
          </a:xfrm>
        </p:spPr>
        <p:txBody>
          <a:bodyPr anchor="t">
            <a:normAutofit/>
          </a:bodyPr>
          <a:lstStyle/>
          <a:p>
            <a:r>
              <a:rPr lang="en-US"/>
              <a:t>Next Steps</a:t>
            </a:r>
          </a:p>
        </p:txBody>
      </p:sp>
      <p:sp>
        <p:nvSpPr>
          <p:cNvPr id="63" name="Text Placeholder 3">
            <a:extLst>
              <a:ext uri="{FF2B5EF4-FFF2-40B4-BE49-F238E27FC236}">
                <a16:creationId xmlns:a16="http://schemas.microsoft.com/office/drawing/2014/main" id="{A60009CB-3012-43E7-8880-D753440E25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4400" y="6450688"/>
            <a:ext cx="9144000" cy="261610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8" name="Content Placeholder 2">
            <a:extLst>
              <a:ext uri="{FF2B5EF4-FFF2-40B4-BE49-F238E27FC236}">
                <a16:creationId xmlns:a16="http://schemas.microsoft.com/office/drawing/2014/main" id="{DE40A38C-0CA2-4550-9C84-C2B2ECE15B61}"/>
              </a:ext>
            </a:extLst>
          </p:cNvPr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2509070681"/>
              </p:ext>
            </p:extLst>
          </p:nvPr>
        </p:nvGraphicFramePr>
        <p:xfrm>
          <a:off x="753036" y="2056092"/>
          <a:ext cx="11152095" cy="4222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77161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Contact information</a:t>
            </a:r>
          </a:p>
          <a:p>
            <a:pPr lvl="1"/>
            <a:r>
              <a:rPr lang="en-US" dirty="0"/>
              <a:t>For more info, please contact: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&lt;insert contact name &gt;</a:t>
            </a:r>
          </a:p>
          <a:p>
            <a:pPr lvl="1"/>
            <a:r>
              <a:rPr lang="en-US" dirty="0"/>
              <a:t>&lt;insert contact email&gt;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&lt;insert contact name &gt;</a:t>
            </a:r>
          </a:p>
          <a:p>
            <a:pPr lvl="1"/>
            <a:r>
              <a:rPr lang="en-US" dirty="0"/>
              <a:t>&lt;insert contact email&gt;</a:t>
            </a:r>
          </a:p>
          <a:p>
            <a:pPr lvl="1"/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849628" y="2057400"/>
            <a:ext cx="4938831" cy="3271968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pic>
        <p:nvPicPr>
          <p:cNvPr id="5" name="Picture 4" descr="SpyPondPartnersllc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1883" y="5953468"/>
            <a:ext cx="3013502" cy="48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60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Approach-Specific Overview </a:t>
            </a:r>
          </a:p>
          <a:p>
            <a:endParaRPr lang="en-US" dirty="0"/>
          </a:p>
          <a:p>
            <a:r>
              <a:rPr lang="en-US" dirty="0"/>
              <a:t>Approach-Specific Context by Assessment Area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 Assessment Overview</a:t>
            </a:r>
          </a:p>
        </p:txBody>
      </p:sp>
    </p:spTree>
    <p:extLst>
      <p:ext uri="{BB962C8B-B14F-4D97-AF65-F5344CB8AC3E}">
        <p14:creationId xmlns:p14="http://schemas.microsoft.com/office/powerpoint/2010/main" val="2659237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TAM Data and Information System Assessment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10459328" y="6523038"/>
            <a:ext cx="1732671" cy="26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rgbClr val="6C94A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06235B0-384E-47A5-B855-838E03533842}" type="slidenum">
              <a:rPr lang="en-US" smtClean="0"/>
              <a:t>4</a:t>
            </a:fld>
            <a:endParaRPr lang="en-US" dirty="0"/>
          </a:p>
        </p:txBody>
      </p:sp>
      <p:sp>
        <p:nvSpPr>
          <p:cNvPr id="9" name="Content Placeholder 10"/>
          <p:cNvSpPr txBox="1">
            <a:spLocks/>
          </p:cNvSpPr>
          <p:nvPr/>
        </p:nvSpPr>
        <p:spPr>
          <a:xfrm>
            <a:off x="3487366" y="1824977"/>
            <a:ext cx="8363440" cy="4695093"/>
          </a:xfrm>
          <a:prstGeom prst="rect">
            <a:avLst/>
          </a:prstGeom>
        </p:spPr>
        <p:txBody>
          <a:bodyPr>
            <a:normAutofit/>
          </a:bodyPr>
          <a:lstStyle>
            <a:lvl1pPr marL="230188" indent="-2301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 sz="2600" b="0" i="0" kern="1200">
                <a:solidFill>
                  <a:srgbClr val="3985A4"/>
                </a:solidFill>
                <a:latin typeface="+mn-lt"/>
                <a:ea typeface="+mn-ea"/>
                <a:cs typeface="Calibri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 sz="2400" kern="1200">
                <a:solidFill>
                  <a:schemeClr val="tx2"/>
                </a:solidFill>
                <a:latin typeface="+mn-lt"/>
                <a:ea typeface="+mn-ea"/>
                <a:cs typeface="Calibri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"/>
              </a:defRPr>
            </a:lvl3pPr>
            <a:lvl4pPr marL="914400" indent="-230188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Calibri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 sz="16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Calibri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1" kern="1200">
                <a:solidFill>
                  <a:schemeClr val="bg2"/>
                </a:solidFill>
                <a:latin typeface="+mn-lt"/>
                <a:ea typeface="+mn-ea"/>
                <a:cs typeface="Calibri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400" kern="1200">
                <a:solidFill>
                  <a:schemeClr val="bg2"/>
                </a:solidFill>
                <a:latin typeface="+mn-lt"/>
                <a:ea typeface="+mn-ea"/>
                <a:cs typeface="Calibri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 kern="1200">
                <a:solidFill>
                  <a:srgbClr val="00597C"/>
                </a:solidFill>
                <a:latin typeface="+mn-lt"/>
                <a:ea typeface="+mn-ea"/>
                <a:cs typeface="Calibri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 kern="1200">
                <a:solidFill>
                  <a:srgbClr val="3985A4"/>
                </a:solidFill>
                <a:latin typeface="+mn-lt"/>
                <a:ea typeface="+mn-ea"/>
                <a:cs typeface="Calibri"/>
              </a:defRPr>
            </a:lvl9pPr>
          </a:lstStyle>
          <a:p>
            <a:pPr marL="0" indent="0">
              <a:buNone/>
            </a:pPr>
            <a:r>
              <a:rPr lang="en-US" dirty="0"/>
              <a:t>NCHRP Project 08-115: Report 956</a:t>
            </a:r>
          </a:p>
          <a:p>
            <a:r>
              <a:rPr lang="en-US" dirty="0">
                <a:solidFill>
                  <a:schemeClr val="tx1"/>
                </a:solidFill>
              </a:rPr>
              <a:t>Developed data self-assessment and improvement methodology and tools</a:t>
            </a:r>
          </a:p>
          <a:p>
            <a:r>
              <a:rPr lang="en-US" dirty="0">
                <a:solidFill>
                  <a:schemeClr val="tx1"/>
                </a:solidFill>
              </a:rPr>
              <a:t>Guidance provided by NCHRP Report 956</a:t>
            </a:r>
          </a:p>
          <a:p>
            <a:r>
              <a:rPr lang="en-US" dirty="0">
                <a:solidFill>
                  <a:schemeClr val="tx1"/>
                </a:solidFill>
              </a:rPr>
              <a:t>Web-based version provided by AASHTO: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www.tamdataguide.com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spcBef>
                <a:spcPts val="2400"/>
              </a:spcBef>
              <a:buFont typeface="Wingdings" charset="2"/>
              <a:buNone/>
            </a:pPr>
            <a:r>
              <a:rPr lang="en-US" dirty="0"/>
              <a:t>AASHTO TAM Data Assistant</a:t>
            </a:r>
          </a:p>
          <a:p>
            <a:r>
              <a:rPr lang="en-US" dirty="0">
                <a:solidFill>
                  <a:schemeClr val="tx1"/>
                </a:solidFill>
              </a:rPr>
              <a:t>A supporting, web-based tool provided by AASHTO: </a:t>
            </a:r>
            <a:r>
              <a:rPr lang="en-US" dirty="0">
                <a:solidFill>
                  <a:schemeClr val="tx1"/>
                </a:solidFill>
                <a:hlinkClick r:id="rId4"/>
              </a:rPr>
              <a:t>www.dataassessment.tam-portal.com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 descr="C:\Users\SPP\Documents\SPP\NCHRP\08-115\Project\Project Communication\NCHRP Research Report 956 Cover.jpg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4977"/>
            <a:ext cx="2414016" cy="266593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12"/>
          <a:stretch/>
        </p:blipFill>
        <p:spPr>
          <a:xfrm>
            <a:off x="918181" y="4577276"/>
            <a:ext cx="2410235" cy="1750954"/>
          </a:xfrm>
          <a:prstGeom prst="rect">
            <a:avLst/>
          </a:prstGeom>
          <a:ln w="19050"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763091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&lt;Assessment Name&gt;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5"/>
          </p:nvPr>
        </p:nvSpPr>
        <p:spPr>
          <a:xfrm>
            <a:off x="914399" y="1562584"/>
            <a:ext cx="5614418" cy="2991128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/>
              <a:t>Assessment Context</a:t>
            </a:r>
          </a:p>
          <a:p>
            <a:pPr marL="287338" indent="-287338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&lt;describe targeted asset program, data area, or other context&gt;</a:t>
            </a:r>
          </a:p>
          <a:p>
            <a:pPr marL="744538" lvl="1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6"/>
          <p:cNvSpPr>
            <a:spLocks noGrp="1"/>
          </p:cNvSpPr>
          <p:nvPr>
            <p:ph sz="quarter" idx="15"/>
          </p:nvPr>
        </p:nvSpPr>
        <p:spPr>
          <a:xfrm>
            <a:off x="7059167" y="1562582"/>
            <a:ext cx="4841681" cy="4829073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/>
              <a:t>Assessment Objective</a:t>
            </a:r>
          </a:p>
          <a:p>
            <a:pPr marL="287338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Benchmark current and desired data collection, processing, and decision-support capabilities</a:t>
            </a:r>
          </a:p>
          <a:p>
            <a:pPr marL="287338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Identify opportunities to improve supporting data, processes, and tools</a:t>
            </a:r>
          </a:p>
          <a:p>
            <a:pPr marL="287338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Document assessment outcomes and high-level action plan to support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592294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Team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Content Placeholder 6"/>
          <p:cNvSpPr>
            <a:spLocks noGrp="1"/>
          </p:cNvSpPr>
          <p:nvPr>
            <p:ph sz="quarter" idx="15"/>
          </p:nvPr>
        </p:nvSpPr>
        <p:spPr>
          <a:xfrm>
            <a:off x="914400" y="1855433"/>
            <a:ext cx="3325504" cy="4202919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b="1" dirty="0"/>
              <a:t>Core Team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Sponsor:</a:t>
            </a:r>
          </a:p>
          <a:p>
            <a:pPr marL="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&lt;name, position&gt;</a:t>
            </a:r>
          </a:p>
          <a:p>
            <a:pPr marL="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" dirty="0">
              <a:solidFill>
                <a:schemeClr val="tx1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Business Lead(s):</a:t>
            </a:r>
          </a:p>
          <a:p>
            <a:pPr marL="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&lt;name, position&gt;</a:t>
            </a:r>
          </a:p>
          <a:p>
            <a:pPr marL="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&lt;name, position&gt;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Facilitator(s):</a:t>
            </a:r>
          </a:p>
          <a:p>
            <a:pPr marL="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&lt;name, position&gt;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223425-E2E4-4D60-800A-06FAAFA578C2}"/>
              </a:ext>
            </a:extLst>
          </p:cNvPr>
          <p:cNvSpPr txBox="1"/>
          <p:nvPr/>
        </p:nvSpPr>
        <p:spPr>
          <a:xfrm>
            <a:off x="4886554" y="1936029"/>
            <a:ext cx="3203857" cy="4308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3985A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General Participants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2500" dirty="0">
                <a:solidFill>
                  <a:srgbClr val="3985A4"/>
                </a:solidFill>
                <a:latin typeface="Calibri"/>
                <a:cs typeface="Calibri"/>
              </a:rPr>
              <a:t>Subject Matter Experts: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lvl="1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500" dirty="0">
                <a:solidFill>
                  <a:srgbClr val="000000"/>
                </a:solidFill>
                <a:cs typeface="Calibri"/>
              </a:rPr>
              <a:t>&lt;name, position&gt;</a:t>
            </a:r>
          </a:p>
          <a:p>
            <a:pPr lvl="1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500" dirty="0">
                <a:solidFill>
                  <a:srgbClr val="000000"/>
                </a:solidFill>
                <a:cs typeface="Calibri"/>
              </a:rPr>
              <a:t>&lt;name, position&gt;</a:t>
            </a:r>
            <a:endParaRPr lang="en-US" sz="2500" dirty="0">
              <a:solidFill>
                <a:srgbClr val="000000"/>
              </a:solidFill>
              <a:latin typeface="Calibri"/>
              <a:cs typeface="Calibri"/>
            </a:endParaRPr>
          </a:p>
          <a:p>
            <a:pPr lvl="1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500" dirty="0">
                <a:solidFill>
                  <a:srgbClr val="000000"/>
                </a:solidFill>
                <a:cs typeface="Calibri"/>
              </a:rPr>
              <a:t>&lt;name, position&gt;</a:t>
            </a:r>
            <a:endParaRPr lang="en-US" sz="25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2500" dirty="0">
                <a:solidFill>
                  <a:srgbClr val="3985A4"/>
                </a:solidFill>
                <a:latin typeface="Calibri"/>
                <a:cs typeface="Calibri"/>
              </a:rPr>
              <a:t>Field Representatives: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lvl="1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500" dirty="0">
                <a:solidFill>
                  <a:srgbClr val="000000"/>
                </a:solidFill>
                <a:cs typeface="Calibri"/>
              </a:rPr>
              <a:t>&lt;name, position&gt;</a:t>
            </a:r>
          </a:p>
          <a:p>
            <a:pPr lvl="1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500" dirty="0">
                <a:solidFill>
                  <a:srgbClr val="000000"/>
                </a:solidFill>
                <a:cs typeface="Calibri"/>
              </a:rPr>
              <a:t>&lt;name, position&gt;</a:t>
            </a:r>
            <a:endParaRPr lang="en-US" sz="2500" dirty="0">
              <a:solidFill>
                <a:srgbClr val="000000"/>
              </a:solidFill>
              <a:latin typeface="Calibri"/>
              <a:cs typeface="Calibri"/>
            </a:endParaRPr>
          </a:p>
          <a:p>
            <a:pPr lvl="1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500" dirty="0">
                <a:solidFill>
                  <a:srgbClr val="000000"/>
                </a:solidFill>
                <a:cs typeface="Calibri"/>
              </a:rPr>
              <a:t>&lt;name, position&gt;</a:t>
            </a:r>
            <a:endParaRPr lang="en-US" sz="25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DE4A62-67F6-4291-8FFC-0A48CB316723}"/>
              </a:ext>
            </a:extLst>
          </p:cNvPr>
          <p:cNvSpPr txBox="1"/>
          <p:nvPr/>
        </p:nvSpPr>
        <p:spPr>
          <a:xfrm>
            <a:off x="9048400" y="1936029"/>
            <a:ext cx="2802941" cy="2677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985A4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985A4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Consulted: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&lt;name, position&gt;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&lt;name, position&gt;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&lt;name, position&gt;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&lt;name, position&gt;</a:t>
            </a:r>
          </a:p>
        </p:txBody>
      </p:sp>
    </p:spTree>
    <p:extLst>
      <p:ext uri="{BB962C8B-B14F-4D97-AF65-F5344CB8AC3E}">
        <p14:creationId xmlns:p14="http://schemas.microsoft.com/office/powerpoint/2010/main" val="1166340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327A374-4AF3-45A5-A07E-283D5BA806B2}"/>
              </a:ext>
            </a:extLst>
          </p:cNvPr>
          <p:cNvSpPr/>
          <p:nvPr/>
        </p:nvSpPr>
        <p:spPr>
          <a:xfrm>
            <a:off x="76142" y="1216152"/>
            <a:ext cx="6089904" cy="5349240"/>
          </a:xfrm>
          <a:prstGeom prst="roundRect">
            <a:avLst>
              <a:gd name="adj" fmla="val 8733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rgbClr val="3985A4"/>
              </a:solidFill>
              <a:latin typeface="Arial"/>
              <a:cs typeface="Arial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028CB64-EDA7-4CC2-B70C-592F82D41B4F}"/>
              </a:ext>
            </a:extLst>
          </p:cNvPr>
          <p:cNvSpPr/>
          <p:nvPr/>
        </p:nvSpPr>
        <p:spPr>
          <a:xfrm>
            <a:off x="6018121" y="1380565"/>
            <a:ext cx="6089904" cy="5417941"/>
          </a:xfrm>
          <a:prstGeom prst="roundRect">
            <a:avLst>
              <a:gd name="adj" fmla="val 8733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rgbClr val="3985A4"/>
              </a:solidFill>
              <a:latin typeface="Arial"/>
              <a:cs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141603"/>
            <a:ext cx="12192000" cy="914402"/>
          </a:xfrm>
        </p:spPr>
        <p:txBody>
          <a:bodyPr anchor="ctr"/>
          <a:lstStyle/>
          <a:p>
            <a:pPr algn="ctr"/>
            <a:r>
              <a:rPr lang="en-US" dirty="0"/>
              <a:t>High-Level Assessment Approach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F2814C25-3A26-4816-92D7-DFF57F2BA6A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14398" y="1562584"/>
            <a:ext cx="5181602" cy="110642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800" dirty="0"/>
              <a:t>Kickoff Meeting</a:t>
            </a:r>
          </a:p>
          <a:p>
            <a:pPr marL="287338" indent="-287338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Set scope, schedule, expectations (60 min)</a:t>
            </a: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7874934F-1F9F-4F19-9210-991497DC5BEA}"/>
              </a:ext>
            </a:extLst>
          </p:cNvPr>
          <p:cNvSpPr txBox="1">
            <a:spLocks/>
          </p:cNvSpPr>
          <p:nvPr/>
        </p:nvSpPr>
        <p:spPr>
          <a:xfrm>
            <a:off x="914399" y="2669008"/>
            <a:ext cx="5181602" cy="41889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2600" b="0" i="0" kern="1200">
                <a:solidFill>
                  <a:srgbClr val="3985A4"/>
                </a:solidFill>
                <a:latin typeface="+mn-lt"/>
                <a:ea typeface="+mn-ea"/>
                <a:cs typeface="Calibri"/>
              </a:defRPr>
            </a:lvl1pPr>
            <a:lvl2pPr marL="685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2400" kern="1200">
                <a:solidFill>
                  <a:schemeClr val="tx2"/>
                </a:solidFill>
                <a:latin typeface="+mn-lt"/>
                <a:ea typeface="+mn-ea"/>
                <a:cs typeface="Calibri"/>
              </a:defRPr>
            </a:lvl2pPr>
            <a:lvl3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"/>
              </a:defRPr>
            </a:lvl3pPr>
            <a:lvl4pPr marL="1024128" indent="-3429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Calibri"/>
              </a:defRPr>
            </a:lvl4pPr>
            <a:lvl5pPr marL="118872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16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Calibri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1" kern="1200">
                <a:solidFill>
                  <a:schemeClr val="bg2"/>
                </a:solidFill>
                <a:latin typeface="+mn-lt"/>
                <a:ea typeface="+mn-ea"/>
                <a:cs typeface="Calibri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400" kern="1200">
                <a:solidFill>
                  <a:schemeClr val="bg2"/>
                </a:solidFill>
                <a:latin typeface="+mn-lt"/>
                <a:ea typeface="+mn-ea"/>
                <a:cs typeface="Calibri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 kern="1200">
                <a:solidFill>
                  <a:srgbClr val="00597C"/>
                </a:solidFill>
                <a:latin typeface="+mn-lt"/>
                <a:ea typeface="+mn-ea"/>
                <a:cs typeface="Calibri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 kern="1200">
                <a:solidFill>
                  <a:srgbClr val="3985A4"/>
                </a:solidFill>
                <a:latin typeface="+mn-lt"/>
                <a:ea typeface="+mn-ea"/>
                <a:cs typeface="Calibri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600"/>
              </a:spcAft>
              <a:buFont typeface="+mj-lt"/>
              <a:buNone/>
            </a:pPr>
            <a:r>
              <a:rPr lang="en-US" sz="2800" dirty="0"/>
              <a:t>Benchmarking</a:t>
            </a:r>
          </a:p>
          <a:p>
            <a:pPr marL="287338" indent="-287338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Offline Individual Assessments</a:t>
            </a:r>
          </a:p>
          <a:p>
            <a:pPr marL="744538" lvl="1" indent="-28733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Completed by &lt;DD/MM&gt;</a:t>
            </a:r>
          </a:p>
          <a:p>
            <a:pPr marL="287338" indent="-287338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Group Assessment Meeting 1 (60-90 min) </a:t>
            </a:r>
          </a:p>
          <a:p>
            <a:pPr marL="744538" lvl="1" indent="-28733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&lt;Anticipated Discussion Areas/Topics&gt;</a:t>
            </a:r>
          </a:p>
          <a:p>
            <a:pPr marL="287338" indent="-287338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Group Assessment Meeting 2 (60-90 min) </a:t>
            </a:r>
          </a:p>
          <a:p>
            <a:pPr marL="744538" lvl="1" indent="-28733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&lt;Anticipated Discussion Areas/Topics&gt;</a:t>
            </a:r>
          </a:p>
          <a:p>
            <a:pPr marL="287338" indent="-287338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Group Assessment Meeting 3 (60-90 min) </a:t>
            </a:r>
          </a:p>
          <a:p>
            <a:pPr marL="744538" lvl="1" indent="-28733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&lt;Anticipated Discussion Areas/Topics&gt;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  <a:buFont typeface="+mj-lt"/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E968B23-BCB8-4A9B-9CA1-765E82544AB9}"/>
              </a:ext>
            </a:extLst>
          </p:cNvPr>
          <p:cNvSpPr/>
          <p:nvPr/>
        </p:nvSpPr>
        <p:spPr>
          <a:xfrm>
            <a:off x="338328" y="1562584"/>
            <a:ext cx="576070" cy="57607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/>
                <a:cs typeface="Arial"/>
              </a:rPr>
              <a:t>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FBF7860-1CA2-4020-93BB-C5632D25EA03}"/>
              </a:ext>
            </a:extLst>
          </p:cNvPr>
          <p:cNvSpPr/>
          <p:nvPr/>
        </p:nvSpPr>
        <p:spPr>
          <a:xfrm>
            <a:off x="338330" y="2669008"/>
            <a:ext cx="576070" cy="57607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/>
                <a:cs typeface="Arial"/>
              </a:rPr>
              <a:t>2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FE2D4BDE-A9AA-417C-845D-8C181AC10DED}"/>
              </a:ext>
            </a:extLst>
          </p:cNvPr>
          <p:cNvSpPr txBox="1">
            <a:spLocks/>
          </p:cNvSpPr>
          <p:nvPr/>
        </p:nvSpPr>
        <p:spPr>
          <a:xfrm>
            <a:off x="6928102" y="1650071"/>
            <a:ext cx="5181602" cy="1106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2600" b="0" i="0" kern="1200">
                <a:solidFill>
                  <a:srgbClr val="3985A4"/>
                </a:solidFill>
                <a:latin typeface="+mn-lt"/>
                <a:ea typeface="+mn-ea"/>
                <a:cs typeface="Calibri"/>
              </a:defRPr>
            </a:lvl1pPr>
            <a:lvl2pPr marL="685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2400" kern="1200">
                <a:solidFill>
                  <a:schemeClr val="tx2"/>
                </a:solidFill>
                <a:latin typeface="+mn-lt"/>
                <a:ea typeface="+mn-ea"/>
                <a:cs typeface="Calibri"/>
              </a:defRPr>
            </a:lvl2pPr>
            <a:lvl3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"/>
              </a:defRPr>
            </a:lvl3pPr>
            <a:lvl4pPr marL="1024128" indent="-3429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Calibri"/>
              </a:defRPr>
            </a:lvl4pPr>
            <a:lvl5pPr marL="118872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16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Calibri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1" kern="1200">
                <a:solidFill>
                  <a:schemeClr val="bg2"/>
                </a:solidFill>
                <a:latin typeface="+mn-lt"/>
                <a:ea typeface="+mn-ea"/>
                <a:cs typeface="Calibri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400" kern="1200">
                <a:solidFill>
                  <a:schemeClr val="bg2"/>
                </a:solidFill>
                <a:latin typeface="+mn-lt"/>
                <a:ea typeface="+mn-ea"/>
                <a:cs typeface="Calibri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 kern="1200">
                <a:solidFill>
                  <a:srgbClr val="00597C"/>
                </a:solidFill>
                <a:latin typeface="+mn-lt"/>
                <a:ea typeface="+mn-ea"/>
                <a:cs typeface="Calibri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 kern="1200">
                <a:solidFill>
                  <a:srgbClr val="3985A4"/>
                </a:solidFill>
                <a:latin typeface="+mn-lt"/>
                <a:ea typeface="+mn-ea"/>
                <a:cs typeface="Calibri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600"/>
              </a:spcAft>
              <a:buFont typeface="+mj-lt"/>
              <a:buNone/>
            </a:pPr>
            <a:r>
              <a:rPr lang="en-US" sz="2800" dirty="0"/>
              <a:t>Improvement Eval</a:t>
            </a:r>
          </a:p>
          <a:p>
            <a:pPr marL="287338" indent="-287338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Core team consolidates improvements</a:t>
            </a:r>
          </a:p>
          <a:p>
            <a:pPr marL="287338" indent="-28733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Improvement Evaluation Meeting (90 min)</a:t>
            </a:r>
          </a:p>
          <a:p>
            <a:pPr marL="744538" lvl="1" indent="-28733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Discuss potential improvement priorities</a:t>
            </a:r>
          </a:p>
          <a:p>
            <a:pPr marL="744538" lvl="1" indent="-28733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Evaluate potential organizational challenges</a:t>
            </a:r>
          </a:p>
          <a:p>
            <a:pPr marL="287338" indent="-287338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Core team drafts assessment themes/actions</a:t>
            </a:r>
          </a:p>
          <a:p>
            <a:pPr marL="287338" indent="-287338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72AD725-75C7-440A-B2BA-32615A7B42E8}"/>
              </a:ext>
            </a:extLst>
          </p:cNvPr>
          <p:cNvSpPr/>
          <p:nvPr/>
        </p:nvSpPr>
        <p:spPr>
          <a:xfrm>
            <a:off x="6352032" y="1650071"/>
            <a:ext cx="576070" cy="57607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BEAD5785-8FAF-495F-9088-12C9E609A1DC}"/>
              </a:ext>
            </a:extLst>
          </p:cNvPr>
          <p:cNvSpPr txBox="1">
            <a:spLocks/>
          </p:cNvSpPr>
          <p:nvPr/>
        </p:nvSpPr>
        <p:spPr>
          <a:xfrm>
            <a:off x="6928102" y="3764171"/>
            <a:ext cx="5181602" cy="1106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2600" b="0" i="0" kern="1200">
                <a:solidFill>
                  <a:srgbClr val="3985A4"/>
                </a:solidFill>
                <a:latin typeface="+mn-lt"/>
                <a:ea typeface="+mn-ea"/>
                <a:cs typeface="Calibri"/>
              </a:defRPr>
            </a:lvl1pPr>
            <a:lvl2pPr marL="685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2400" kern="1200">
                <a:solidFill>
                  <a:schemeClr val="tx2"/>
                </a:solidFill>
                <a:latin typeface="+mn-lt"/>
                <a:ea typeface="+mn-ea"/>
                <a:cs typeface="Calibri"/>
              </a:defRPr>
            </a:lvl2pPr>
            <a:lvl3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"/>
              </a:defRPr>
            </a:lvl3pPr>
            <a:lvl4pPr marL="1024128" indent="-3429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Calibri"/>
              </a:defRPr>
            </a:lvl4pPr>
            <a:lvl5pPr marL="118872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16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Calibri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1" kern="1200">
                <a:solidFill>
                  <a:schemeClr val="bg2"/>
                </a:solidFill>
                <a:latin typeface="+mn-lt"/>
                <a:ea typeface="+mn-ea"/>
                <a:cs typeface="Calibri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400" kern="1200">
                <a:solidFill>
                  <a:schemeClr val="bg2"/>
                </a:solidFill>
                <a:latin typeface="+mn-lt"/>
                <a:ea typeface="+mn-ea"/>
                <a:cs typeface="Calibri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 kern="1200">
                <a:solidFill>
                  <a:srgbClr val="00597C"/>
                </a:solidFill>
                <a:latin typeface="+mn-lt"/>
                <a:ea typeface="+mn-ea"/>
                <a:cs typeface="Calibri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 kern="1200">
                <a:solidFill>
                  <a:srgbClr val="3985A4"/>
                </a:solidFill>
                <a:latin typeface="+mn-lt"/>
                <a:ea typeface="+mn-ea"/>
                <a:cs typeface="Calibri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600"/>
              </a:spcAft>
              <a:buFont typeface="+mj-lt"/>
              <a:buNone/>
            </a:pPr>
            <a:r>
              <a:rPr lang="en-US" sz="2800" dirty="0"/>
              <a:t>Action Planning</a:t>
            </a:r>
          </a:p>
          <a:p>
            <a:pPr marL="287338" indent="-28733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Summary &amp; Planning Meeting (60-90 min)</a:t>
            </a:r>
          </a:p>
          <a:p>
            <a:pPr marL="744538" lvl="1" indent="-28733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Confirm assessment themes</a:t>
            </a:r>
          </a:p>
          <a:p>
            <a:pPr marL="744538" lvl="1" indent="-28733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Explore proposed implementation actions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097DEE5-0386-43EA-AE4E-D71E4AD98FE5}"/>
              </a:ext>
            </a:extLst>
          </p:cNvPr>
          <p:cNvSpPr/>
          <p:nvPr/>
        </p:nvSpPr>
        <p:spPr>
          <a:xfrm>
            <a:off x="6352032" y="3764171"/>
            <a:ext cx="576070" cy="57607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/>
                <a:cs typeface="Arial"/>
              </a:rPr>
              <a:t>4</a:t>
            </a:r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5BE02AFD-248D-49B3-B473-C44C36A1034A}"/>
              </a:ext>
            </a:extLst>
          </p:cNvPr>
          <p:cNvSpPr txBox="1">
            <a:spLocks/>
          </p:cNvSpPr>
          <p:nvPr/>
        </p:nvSpPr>
        <p:spPr>
          <a:xfrm>
            <a:off x="6928102" y="5176323"/>
            <a:ext cx="5181602" cy="1106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2600" b="0" i="0" kern="1200">
                <a:solidFill>
                  <a:srgbClr val="3985A4"/>
                </a:solidFill>
                <a:latin typeface="+mn-lt"/>
                <a:ea typeface="+mn-ea"/>
                <a:cs typeface="Calibri"/>
              </a:defRPr>
            </a:lvl1pPr>
            <a:lvl2pPr marL="685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2400" kern="1200">
                <a:solidFill>
                  <a:schemeClr val="tx2"/>
                </a:solidFill>
                <a:latin typeface="+mn-lt"/>
                <a:ea typeface="+mn-ea"/>
                <a:cs typeface="Calibri"/>
              </a:defRPr>
            </a:lvl2pPr>
            <a:lvl3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"/>
              </a:defRPr>
            </a:lvl3pPr>
            <a:lvl4pPr marL="1024128" indent="-3429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Calibri"/>
              </a:defRPr>
            </a:lvl4pPr>
            <a:lvl5pPr marL="118872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16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Calibri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1" kern="1200">
                <a:solidFill>
                  <a:schemeClr val="bg2"/>
                </a:solidFill>
                <a:latin typeface="+mn-lt"/>
                <a:ea typeface="+mn-ea"/>
                <a:cs typeface="Calibri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400" kern="1200">
                <a:solidFill>
                  <a:schemeClr val="bg2"/>
                </a:solidFill>
                <a:latin typeface="+mn-lt"/>
                <a:ea typeface="+mn-ea"/>
                <a:cs typeface="Calibri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 kern="1200">
                <a:solidFill>
                  <a:srgbClr val="00597C"/>
                </a:solidFill>
                <a:latin typeface="+mn-lt"/>
                <a:ea typeface="+mn-ea"/>
                <a:cs typeface="Calibri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 kern="1200">
                <a:solidFill>
                  <a:srgbClr val="3985A4"/>
                </a:solidFill>
                <a:latin typeface="+mn-lt"/>
                <a:ea typeface="+mn-ea"/>
                <a:cs typeface="Calibri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600"/>
              </a:spcAft>
              <a:buFont typeface="+mj-lt"/>
              <a:buNone/>
            </a:pPr>
            <a:r>
              <a:rPr lang="en-US" sz="2800" dirty="0"/>
              <a:t>Closeout</a:t>
            </a:r>
          </a:p>
          <a:p>
            <a:pPr marL="287338" indent="-28733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Assessment Closeout Meeting (60-90 min)</a:t>
            </a:r>
          </a:p>
          <a:p>
            <a:pPr marL="744538" lvl="1" indent="-28733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Finalize plan, set responsibilities/timelines</a:t>
            </a:r>
          </a:p>
          <a:p>
            <a:pPr marL="287338" indent="-287338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Assessment Summary Materials finalized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9DA3FFD-BFEA-472D-954D-76E9BCE4C5A7}"/>
              </a:ext>
            </a:extLst>
          </p:cNvPr>
          <p:cNvSpPr/>
          <p:nvPr/>
        </p:nvSpPr>
        <p:spPr>
          <a:xfrm>
            <a:off x="6352032" y="5176323"/>
            <a:ext cx="576070" cy="57607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3717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223684" y="2320006"/>
            <a:ext cx="3410792" cy="2746756"/>
          </a:xfrm>
        </p:spPr>
        <p:txBody>
          <a:bodyPr>
            <a:normAutofit/>
          </a:bodyPr>
          <a:lstStyle/>
          <a:p>
            <a:r>
              <a:rPr lang="en-US" dirty="0"/>
              <a:t>Area Overviews</a:t>
            </a:r>
          </a:p>
          <a:p>
            <a:endParaRPr lang="en-US" dirty="0"/>
          </a:p>
          <a:p>
            <a:r>
              <a:rPr lang="en-US" dirty="0"/>
              <a:t>Key Themes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Assessment Summary</a:t>
            </a:r>
          </a:p>
        </p:txBody>
      </p:sp>
    </p:spTree>
    <p:extLst>
      <p:ext uri="{BB962C8B-B14F-4D97-AF65-F5344CB8AC3E}">
        <p14:creationId xmlns:p14="http://schemas.microsoft.com/office/powerpoint/2010/main" val="4075430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12057"/>
            <a:ext cx="12192000" cy="921873"/>
          </a:xfrm>
          <a:solidFill>
            <a:schemeClr val="accent2"/>
          </a:solidFill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Area A: Specify and Standardize Data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5"/>
          </p:nvPr>
        </p:nvSpPr>
        <p:spPr>
          <a:xfrm>
            <a:off x="0" y="933932"/>
            <a:ext cx="4746726" cy="5924068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000" b="1" dirty="0"/>
              <a:t>Area Description: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Alignment of asset data req. &amp; needs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Standardization of data models for integration, analysis, and reporting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Formalization of prioritization &amp; allocation methodologies</a:t>
            </a:r>
          </a:p>
          <a:p>
            <a:pPr marL="0" indent="0">
              <a:lnSpc>
                <a:spcPct val="114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000" b="1" dirty="0"/>
              <a:t>General Assessment Summary: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&lt;insert 1-3 key themes&gt;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>
              <a:lnSpc>
                <a:spcPct val="114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000" b="1" dirty="0"/>
              <a:t>General Improvement Recommendations: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&lt;insert 0-3 key improvements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D36232-169F-48B1-9967-111F2BBCAB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6726" y="933929"/>
            <a:ext cx="7463391" cy="592406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251FEEB-FDD3-40D9-8CF2-991638B6E362}"/>
              </a:ext>
            </a:extLst>
          </p:cNvPr>
          <p:cNvSpPr txBox="1"/>
          <p:nvPr/>
        </p:nvSpPr>
        <p:spPr>
          <a:xfrm rot="20515648">
            <a:off x="5857622" y="3448644"/>
            <a:ext cx="5241600" cy="1048877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4000" b="1" dirty="0">
                <a:solidFill>
                  <a:srgbClr val="FF0000"/>
                </a:solidFill>
              </a:rPr>
              <a:t>Placeholder 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FF0000"/>
                </a:solidFill>
              </a:rPr>
              <a:t>Replace with Radar Chart from TAM Data Assistant</a:t>
            </a:r>
          </a:p>
        </p:txBody>
      </p:sp>
    </p:spTree>
    <p:extLst>
      <p:ext uri="{BB962C8B-B14F-4D97-AF65-F5344CB8AC3E}">
        <p14:creationId xmlns:p14="http://schemas.microsoft.com/office/powerpoint/2010/main" val="4148422451"/>
      </p:ext>
    </p:extLst>
  </p:cSld>
  <p:clrMapOvr>
    <a:masterClrMapping/>
  </p:clrMapOvr>
</p:sld>
</file>

<file path=ppt/theme/theme1.xml><?xml version="1.0" encoding="utf-8"?>
<a:theme xmlns:a="http://schemas.openxmlformats.org/drawingml/2006/main" name="Sophisticated Business">
  <a:themeElements>
    <a:clrScheme name="Spp-Knowledgebook">
      <a:dk1>
        <a:srgbClr val="000000"/>
      </a:dk1>
      <a:lt1>
        <a:srgbClr val="FFFFFF"/>
      </a:lt1>
      <a:dk2>
        <a:srgbClr val="395352"/>
      </a:dk2>
      <a:lt2>
        <a:srgbClr val="A7BFCC"/>
      </a:lt2>
      <a:accent1>
        <a:srgbClr val="3A8084"/>
      </a:accent1>
      <a:accent2>
        <a:srgbClr val="6B8EA8"/>
      </a:accent2>
      <a:accent3>
        <a:srgbClr val="5EA391"/>
      </a:accent3>
      <a:accent4>
        <a:srgbClr val="3897A1"/>
      </a:accent4>
      <a:accent5>
        <a:srgbClr val="829194"/>
      </a:accent5>
      <a:accent6>
        <a:srgbClr val="65A8D9"/>
      </a:accent6>
      <a:hlink>
        <a:srgbClr val="0B4546"/>
      </a:hlink>
      <a:folHlink>
        <a:srgbClr val="2B615A"/>
      </a:folHlink>
    </a:clrScheme>
    <a:fontScheme name="Arial-Calibri_2017">
      <a:majorFont>
        <a:latin typeface="Arial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pattFill prst="dkUpDiag">
          <a:fgClr>
            <a:schemeClr val="accent1">
              <a:lumMod val="20000"/>
              <a:lumOff val="80000"/>
            </a:schemeClr>
          </a:fgClr>
          <a:bgClr>
            <a:schemeClr val="bg1">
              <a:lumMod val="95000"/>
            </a:schemeClr>
          </a:bgClr>
        </a:pattFill>
        <a:ln>
          <a:noFill/>
        </a:ln>
      </a:spPr>
      <a:bodyPr wrap="square" lIns="228600" tIns="228600" rIns="228600" bIns="228600" rtlCol="0" anchor="ctr">
        <a:noAutofit/>
      </a:bodyPr>
      <a:lstStyle>
        <a:defPPr algn="ctr">
          <a:defRPr sz="1400" dirty="0" smtClean="0">
            <a:solidFill>
              <a:srgbClr val="3985A4"/>
            </a:solidFill>
            <a:latin typeface="Arial"/>
            <a:cs typeface="Arial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20000"/>
          </a:lnSpc>
          <a:defRPr dirty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PP_Template2018_wide-basic" id="{D8A6854D-725A-3343-8522-D166E9A535A3}" vid="{C8CB27C6-D8F8-FB4A-AAF9-96947D04C381}"/>
    </a:ext>
  </a:extLst>
</a:theme>
</file>

<file path=ppt/theme/theme2.xml><?xml version="1.0" encoding="utf-8"?>
<a:theme xmlns:a="http://schemas.openxmlformats.org/drawingml/2006/main" name="Office Theme">
  <a:themeElements>
    <a:clrScheme name="Sophisticated Business">
      <a:dk1>
        <a:sysClr val="windowText" lastClr="000000"/>
      </a:dk1>
      <a:lt1>
        <a:sysClr val="window" lastClr="FFFFFF"/>
      </a:lt1>
      <a:dk2>
        <a:srgbClr val="897C57"/>
      </a:dk2>
      <a:lt2>
        <a:srgbClr val="FFFFFF"/>
      </a:lt2>
      <a:accent1>
        <a:srgbClr val="3C8689"/>
      </a:accent1>
      <a:accent2>
        <a:srgbClr val="E2BA41"/>
      </a:accent2>
      <a:accent3>
        <a:srgbClr val="C8904D"/>
      </a:accent3>
      <a:accent4>
        <a:srgbClr val="66AF9E"/>
      </a:accent4>
      <a:accent5>
        <a:srgbClr val="897C57"/>
      </a:accent5>
      <a:accent6>
        <a:srgbClr val="AF9D66"/>
      </a:accent6>
      <a:hlink>
        <a:srgbClr val="3C8689"/>
      </a:hlink>
      <a:folHlink>
        <a:srgbClr val="897C57"/>
      </a:folHlink>
    </a:clrScheme>
    <a:fontScheme name="Sophisticated Business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ophisticated Business">
      <a:dk1>
        <a:sysClr val="windowText" lastClr="000000"/>
      </a:dk1>
      <a:lt1>
        <a:sysClr val="window" lastClr="FFFFFF"/>
      </a:lt1>
      <a:dk2>
        <a:srgbClr val="897C57"/>
      </a:dk2>
      <a:lt2>
        <a:srgbClr val="FFFFFF"/>
      </a:lt2>
      <a:accent1>
        <a:srgbClr val="3C8689"/>
      </a:accent1>
      <a:accent2>
        <a:srgbClr val="E2BA41"/>
      </a:accent2>
      <a:accent3>
        <a:srgbClr val="C8904D"/>
      </a:accent3>
      <a:accent4>
        <a:srgbClr val="66AF9E"/>
      </a:accent4>
      <a:accent5>
        <a:srgbClr val="897C57"/>
      </a:accent5>
      <a:accent6>
        <a:srgbClr val="AF9D66"/>
      </a:accent6>
      <a:hlink>
        <a:srgbClr val="3C8689"/>
      </a:hlink>
      <a:folHlink>
        <a:srgbClr val="897C57"/>
      </a:folHlink>
    </a:clrScheme>
    <a:fontScheme name="Sophisticated Business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36657</TotalTime>
  <Words>1122</Words>
  <Application>Microsoft Office PowerPoint</Application>
  <PresentationFormat>Widescreen</PresentationFormat>
  <Paragraphs>258</Paragraphs>
  <Slides>21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Arial Rounded MT Bold</vt:lpstr>
      <vt:lpstr>Calibri</vt:lpstr>
      <vt:lpstr>Franklin Gothic Book</vt:lpstr>
      <vt:lpstr>Franklin Gothic Demi Cond</vt:lpstr>
      <vt:lpstr>Gill Sans Light</vt:lpstr>
      <vt:lpstr>Gill Sans MT</vt:lpstr>
      <vt:lpstr>Wingdings</vt:lpstr>
      <vt:lpstr>Sophisticated Business</vt:lpstr>
      <vt:lpstr>NCHRP Report 956: TAM Data and Information System Assessment</vt:lpstr>
      <vt:lpstr>Agenda</vt:lpstr>
      <vt:lpstr>PowerPoint Presentation</vt:lpstr>
      <vt:lpstr>TAM Data and Information System Assessment</vt:lpstr>
      <vt:lpstr>&lt;Assessment Name&gt;</vt:lpstr>
      <vt:lpstr>Assessment Team</vt:lpstr>
      <vt:lpstr>High-Level Assessment Approach</vt:lpstr>
      <vt:lpstr>PowerPoint Presentation</vt:lpstr>
      <vt:lpstr>Area A: Specify and Standardize Data</vt:lpstr>
      <vt:lpstr>Area B: Collect Data</vt:lpstr>
      <vt:lpstr>Area C: Store, Integrate, and Access Data</vt:lpstr>
      <vt:lpstr>Area D: Analyze Data</vt:lpstr>
      <vt:lpstr>Area E: Act on Data</vt:lpstr>
      <vt:lpstr>PowerPoint Presentation</vt:lpstr>
      <vt:lpstr>Proposed Improvement Actions</vt:lpstr>
      <vt:lpstr>Action Plan Concepts</vt:lpstr>
      <vt:lpstr>Improvement # &lt;Insert Proposed Improvement Name&gt;</vt:lpstr>
      <vt:lpstr>Improvement # &lt;Insert Proposed Improvement Name&gt;</vt:lpstr>
      <vt:lpstr>Improvement # &lt;Insert Proposed Improvement Name&gt;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wduke</dc:creator>
  <cp:lastModifiedBy>William Duke</cp:lastModifiedBy>
  <cp:revision>695</cp:revision>
  <cp:lastPrinted>2021-12-15T02:38:57Z</cp:lastPrinted>
  <dcterms:created xsi:type="dcterms:W3CDTF">2014-02-06T21:29:49Z</dcterms:created>
  <dcterms:modified xsi:type="dcterms:W3CDTF">2022-10-20T14:14:05Z</dcterms:modified>
</cp:coreProperties>
</file>