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8"/>
  </p:notesMasterIdLst>
  <p:handoutMasterIdLst>
    <p:handoutMasterId r:id="rId9"/>
  </p:handoutMasterIdLst>
  <p:sldIdLst>
    <p:sldId id="256" r:id="rId2"/>
    <p:sldId id="358" r:id="rId3"/>
    <p:sldId id="357" r:id="rId4"/>
    <p:sldId id="356" r:id="rId5"/>
    <p:sldId id="371" r:id="rId6"/>
    <p:sldId id="37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Slide" id="{43F41A5A-B5B9-4C18-92F3-A17439423974}">
          <p14:sldIdLst>
            <p14:sldId id="256"/>
          </p14:sldIdLst>
        </p14:section>
        <p14:section name="Main Presentation" id="{E76F25FC-C8AA-4AE7-97E4-6CAF2361909A}">
          <p14:sldIdLst>
            <p14:sldId id="358"/>
            <p14:sldId id="357"/>
            <p14:sldId id="356"/>
            <p14:sldId id="371"/>
            <p14:sldId id="3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9BDA"/>
    <a:srgbClr val="005089"/>
    <a:srgbClr val="F5F7F6"/>
    <a:srgbClr val="13B2D6"/>
    <a:srgbClr val="FF4A1B"/>
    <a:srgbClr val="FF6C6F"/>
    <a:srgbClr val="FE7F38"/>
    <a:srgbClr val="BACDBA"/>
    <a:srgbClr val="4E648B"/>
    <a:srgbClr val="213A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5353" autoAdjust="0"/>
  </p:normalViewPr>
  <p:slideViewPr>
    <p:cSldViewPr snapToGrid="0">
      <p:cViewPr varScale="1">
        <p:scale>
          <a:sx n="106" d="100"/>
          <a:sy n="106" d="100"/>
        </p:scale>
        <p:origin x="1280" y="184"/>
      </p:cViewPr>
      <p:guideLst/>
    </p:cSldViewPr>
  </p:slideViewPr>
  <p:notesTextViewPr>
    <p:cViewPr>
      <p:scale>
        <a:sx n="80" d="100"/>
        <a:sy n="80" d="100"/>
      </p:scale>
      <p:origin x="0" y="0"/>
    </p:cViewPr>
  </p:notesTextViewPr>
  <p:sorterViewPr>
    <p:cViewPr>
      <p:scale>
        <a:sx n="80" d="100"/>
        <a:sy n="80" d="100"/>
      </p:scale>
      <p:origin x="0" y="0"/>
    </p:cViewPr>
  </p:sorterViewPr>
  <p:notesViewPr>
    <p:cSldViewPr snapToGrid="0">
      <p:cViewPr varScale="1">
        <p:scale>
          <a:sx n="55" d="100"/>
          <a:sy n="55" d="100"/>
        </p:scale>
        <p:origin x="20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18A162-D1CD-4A35-80B2-27A43D6A6F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FD50055-65B8-4356-990B-9283B35E99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688847-9C86-454D-9EA2-9440C57D2707}" type="datetimeFigureOut">
              <a:rPr lang="en-US" smtClean="0"/>
              <a:t>12/5/22</a:t>
            </a:fld>
            <a:endParaRPr lang="en-US"/>
          </a:p>
        </p:txBody>
      </p:sp>
      <p:sp>
        <p:nvSpPr>
          <p:cNvPr id="4" name="Footer Placeholder 3">
            <a:extLst>
              <a:ext uri="{FF2B5EF4-FFF2-40B4-BE49-F238E27FC236}">
                <a16:creationId xmlns:a16="http://schemas.microsoft.com/office/drawing/2014/main" id="{CFEA7031-DAB5-49BE-A783-8E8A2AA870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928DFDD-D896-4A71-8466-B7616161AB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FE4650-A319-4720-B47F-BAB5214555F4}" type="slidenum">
              <a:rPr lang="en-US" smtClean="0"/>
              <a:t>‹#›</a:t>
            </a:fld>
            <a:endParaRPr lang="en-US"/>
          </a:p>
        </p:txBody>
      </p:sp>
    </p:spTree>
    <p:extLst>
      <p:ext uri="{BB962C8B-B14F-4D97-AF65-F5344CB8AC3E}">
        <p14:creationId xmlns:p14="http://schemas.microsoft.com/office/powerpoint/2010/main" val="3470971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C836B-8BD4-6843-8EDC-DACA6F74CE38}" type="datetimeFigureOut">
              <a:rPr lang="en-US" smtClean="0"/>
              <a:t>12/5/22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2811E-8FCA-1C44-9C32-D7B8182FABFA}" type="slidenum">
              <a:rPr lang="en-US" smtClean="0"/>
              <a:t>‹#›</a:t>
            </a:fld>
            <a:endParaRPr lang="en-US"/>
          </a:p>
        </p:txBody>
      </p:sp>
    </p:spTree>
    <p:extLst>
      <p:ext uri="{BB962C8B-B14F-4D97-AF65-F5344CB8AC3E}">
        <p14:creationId xmlns:p14="http://schemas.microsoft.com/office/powerpoint/2010/main" val="2848093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42811E-8FCA-1C44-9C32-D7B8182FABFA}" type="slidenum">
              <a:rPr lang="en-US" smtClean="0"/>
              <a:t>1</a:t>
            </a:fld>
            <a:endParaRPr lang="en-US"/>
          </a:p>
        </p:txBody>
      </p:sp>
    </p:spTree>
    <p:extLst>
      <p:ext uri="{BB962C8B-B14F-4D97-AF65-F5344CB8AC3E}">
        <p14:creationId xmlns:p14="http://schemas.microsoft.com/office/powerpoint/2010/main" val="3291216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DOTs are looking to become more strategic in how they invest in TAM data, systems, and processes.  This is aligned with your work to prioritize and tier your assets, and calls for a systematic approach.  At the end of the day, asset management is all about making the right investments at the right time - investments in TAM data and systems should be no different.</a:t>
            </a:r>
            <a:endParaRPr lang="en-US" dirty="0"/>
          </a:p>
        </p:txBody>
      </p:sp>
      <p:sp>
        <p:nvSpPr>
          <p:cNvPr id="4" name="Slide Number Placeholder 3"/>
          <p:cNvSpPr>
            <a:spLocks noGrp="1"/>
          </p:cNvSpPr>
          <p:nvPr>
            <p:ph type="sldNum" sz="quarter" idx="10"/>
          </p:nvPr>
        </p:nvSpPr>
        <p:spPr/>
        <p:txBody>
          <a:bodyPr/>
          <a:lstStyle/>
          <a:p>
            <a:fld id="{3342811E-8FCA-1C44-9C32-D7B8182FABFA}" type="slidenum">
              <a:rPr lang="en-US" smtClean="0"/>
              <a:t>2</a:t>
            </a:fld>
            <a:endParaRPr lang="en-US"/>
          </a:p>
        </p:txBody>
      </p:sp>
    </p:spTree>
    <p:extLst>
      <p:ext uri="{BB962C8B-B14F-4D97-AF65-F5344CB8AC3E}">
        <p14:creationId xmlns:p14="http://schemas.microsoft.com/office/powerpoint/2010/main" val="260747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framework Minnesota DOT created to evaluate their asset management approaches and associated data needs and the AASHTO TAM Data Guide were connected to create a more detailed framework that helps evaluate potential asset management approaches with required data and information system capabilities</a:t>
            </a:r>
          </a:p>
          <a:p>
            <a:endParaRPr lang="en-US" dirty="0"/>
          </a:p>
        </p:txBody>
      </p:sp>
      <p:sp>
        <p:nvSpPr>
          <p:cNvPr id="4" name="Slide Number Placeholder 3"/>
          <p:cNvSpPr>
            <a:spLocks noGrp="1"/>
          </p:cNvSpPr>
          <p:nvPr>
            <p:ph type="sldNum" sz="quarter" idx="5"/>
          </p:nvPr>
        </p:nvSpPr>
        <p:spPr/>
        <p:txBody>
          <a:bodyPr/>
          <a:lstStyle/>
          <a:p>
            <a:fld id="{3342811E-8FCA-1C44-9C32-D7B8182FABFA}" type="slidenum">
              <a:rPr lang="en-US" smtClean="0"/>
              <a:t>3</a:t>
            </a:fld>
            <a:endParaRPr lang="en-US"/>
          </a:p>
        </p:txBody>
      </p:sp>
    </p:spTree>
    <p:extLst>
      <p:ext uri="{BB962C8B-B14F-4D97-AF65-F5344CB8AC3E}">
        <p14:creationId xmlns:p14="http://schemas.microsoft.com/office/powerpoint/2010/main" val="374329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framework consists of a series of matrices.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Each matrix presents a different data type (e.g. inventory data or work data) or general area of information system capabilities (e.g. Data Access or Report).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Walking through each matrix allows the user to ask and answer critical questions about specific required or optional capabilities - it also highlights were certain data or capabilities may not be necessary for a given management approach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the end of the process, the user should have a good idea of what is necessary to execute on their envisioned management approach</a:t>
            </a:r>
          </a:p>
          <a:p>
            <a:endParaRPr lang="en-US" dirty="0"/>
          </a:p>
        </p:txBody>
      </p:sp>
      <p:sp>
        <p:nvSpPr>
          <p:cNvPr id="4" name="Slide Number Placeholder 3"/>
          <p:cNvSpPr>
            <a:spLocks noGrp="1"/>
          </p:cNvSpPr>
          <p:nvPr>
            <p:ph type="sldNum" sz="quarter" idx="10"/>
          </p:nvPr>
        </p:nvSpPr>
        <p:spPr/>
        <p:txBody>
          <a:bodyPr/>
          <a:lstStyle/>
          <a:p>
            <a:fld id="{3342811E-8FCA-1C44-9C32-D7B8182FABFA}" type="slidenum">
              <a:rPr lang="en-US" smtClean="0"/>
              <a:t>4</a:t>
            </a:fld>
            <a:endParaRPr lang="en-US"/>
          </a:p>
        </p:txBody>
      </p:sp>
    </p:spTree>
    <p:extLst>
      <p:ext uri="{BB962C8B-B14F-4D97-AF65-F5344CB8AC3E}">
        <p14:creationId xmlns:p14="http://schemas.microsoft.com/office/powerpoint/2010/main" val="3930776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Applying the framework is a relatively straightforward process: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As is typical of most self-assessment methodologies - the value is in the discussion - so it is important that you gather a small group of informed stakeholders to participate in the process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Each asset program should be evaluated separately, and it is critical to identify the desired management approach early in the process - that is necessary to inform detailed data and capabilities evaluation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At the end of the process, you can perform a gap analysis on the asset data and system capabilities - however findings across multiple asset programs could be reviewed against each other to identify further synergies (e.g. in data collections, or supporting systems and tools) </a:t>
            </a:r>
          </a:p>
          <a:p>
            <a:pPr marL="0" indent="0">
              <a:buNone/>
            </a:pPr>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5</a:t>
            </a:fld>
            <a:endParaRPr lang="en-US"/>
          </a:p>
        </p:txBody>
      </p:sp>
    </p:spTree>
    <p:extLst>
      <p:ext uri="{BB962C8B-B14F-4D97-AF65-F5344CB8AC3E}">
        <p14:creationId xmlns:p14="http://schemas.microsoft.com/office/powerpoint/2010/main" val="3021895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First prioritize and tier your assets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From there select some early applications to test and refine the framework.  These will be in areas where a major investment is needed or planned, or an asset steward is really motivated to improve.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Once you have some lessons learned, complete assessments of all assets and use that to identify opportunities to streamline current investments, close gaps in necessary capabilities, and align our staff and resources.</a:t>
            </a:r>
          </a:p>
          <a:p>
            <a:endParaRPr lang="en-US" dirty="0"/>
          </a:p>
        </p:txBody>
      </p:sp>
      <p:sp>
        <p:nvSpPr>
          <p:cNvPr id="4" name="Slide Number Placeholder 3"/>
          <p:cNvSpPr>
            <a:spLocks noGrp="1"/>
          </p:cNvSpPr>
          <p:nvPr>
            <p:ph type="sldNum" sz="quarter" idx="10"/>
          </p:nvPr>
        </p:nvSpPr>
        <p:spPr/>
        <p:txBody>
          <a:bodyPr/>
          <a:lstStyle/>
          <a:p>
            <a:fld id="{3342811E-8FCA-1C44-9C32-D7B8182FABFA}" type="slidenum">
              <a:rPr lang="en-US" smtClean="0"/>
              <a:t>6</a:t>
            </a:fld>
            <a:endParaRPr lang="en-US"/>
          </a:p>
        </p:txBody>
      </p:sp>
    </p:spTree>
    <p:extLst>
      <p:ext uri="{BB962C8B-B14F-4D97-AF65-F5344CB8AC3E}">
        <p14:creationId xmlns:p14="http://schemas.microsoft.com/office/powerpoint/2010/main" val="368776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CCDF73E-E023-8A45-81A4-CECE8D872D5C}"/>
              </a:ext>
            </a:extLst>
          </p:cNvPr>
          <p:cNvSpPr>
            <a:spLocks noGrp="1"/>
          </p:cNvSpPr>
          <p:nvPr>
            <p:ph type="sldNum" sz="quarter" idx="4"/>
          </p:nvPr>
        </p:nvSpPr>
        <p:spPr>
          <a:xfrm>
            <a:off x="9301480" y="641731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5177E90-7A7A-40F9-AFE8-D36E3B477B94}" type="slidenum">
              <a:rPr lang="en-US" smtClean="0"/>
              <a:pPr/>
              <a:t>‹#›</a:t>
            </a:fld>
            <a:endParaRPr lang="en-US" dirty="0"/>
          </a:p>
        </p:txBody>
      </p:sp>
    </p:spTree>
    <p:extLst>
      <p:ext uri="{BB962C8B-B14F-4D97-AF65-F5344CB8AC3E}">
        <p14:creationId xmlns:p14="http://schemas.microsoft.com/office/powerpoint/2010/main" val="367248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7F69E-2994-490D-83F9-4DB26FA68A1A}"/>
              </a:ext>
            </a:extLst>
          </p:cNvPr>
          <p:cNvSpPr/>
          <p:nvPr userDrawn="1"/>
        </p:nvSpPr>
        <p:spPr>
          <a:xfrm rot="10800000" flipV="1">
            <a:off x="11834949" y="0"/>
            <a:ext cx="377475" cy="3462499"/>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1834949" y="3446224"/>
            <a:ext cx="382976" cy="342994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 circle&#10;&#10;Description automatically generated">
            <a:extLst>
              <a:ext uri="{FF2B5EF4-FFF2-40B4-BE49-F238E27FC236}">
                <a16:creationId xmlns:a16="http://schemas.microsoft.com/office/drawing/2014/main" id="{FE91F4A9-C4F3-9049-A6FA-4D354F85231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85666"/>
            <a:ext cx="363525" cy="363525"/>
          </a:xfrm>
          <a:prstGeom prst="rect">
            <a:avLst/>
          </a:prstGeom>
        </p:spPr>
      </p:pic>
      <p:sp>
        <p:nvSpPr>
          <p:cNvPr id="21" name="Title 20">
            <a:extLst>
              <a:ext uri="{FF2B5EF4-FFF2-40B4-BE49-F238E27FC236}">
                <a16:creationId xmlns:a16="http://schemas.microsoft.com/office/drawing/2014/main" id="{65774B05-F2A3-A84E-921E-ABE7485154D5}"/>
              </a:ext>
            </a:extLst>
          </p:cNvPr>
          <p:cNvSpPr>
            <a:spLocks noGrp="1"/>
          </p:cNvSpPr>
          <p:nvPr>
            <p:ph type="title"/>
          </p:nvPr>
        </p:nvSpPr>
        <p:spPr>
          <a:xfrm>
            <a:off x="271750" y="108808"/>
            <a:ext cx="10772487" cy="1001649"/>
          </a:xfrm>
        </p:spPr>
        <p:txBody>
          <a:bodyPr anchor="t">
            <a:normAutofit/>
          </a:bodyPr>
          <a:lstStyle>
            <a:lvl1pPr>
              <a:defRPr sz="3600">
                <a:solidFill>
                  <a:srgbClr val="005089"/>
                </a:solidFill>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4DD8F44E-3897-1A4D-9874-5A4D28BCBBCA}"/>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4" name="Text Placeholder 3">
            <a:extLst>
              <a:ext uri="{FF2B5EF4-FFF2-40B4-BE49-F238E27FC236}">
                <a16:creationId xmlns:a16="http://schemas.microsoft.com/office/drawing/2014/main" id="{14605448-4223-F944-B2C1-7A0D06C01048}"/>
              </a:ext>
            </a:extLst>
          </p:cNvPr>
          <p:cNvSpPr>
            <a:spLocks noGrp="1"/>
          </p:cNvSpPr>
          <p:nvPr>
            <p:ph type="body" sz="quarter" idx="10"/>
          </p:nvPr>
        </p:nvSpPr>
        <p:spPr>
          <a:xfrm>
            <a:off x="427038" y="1214438"/>
            <a:ext cx="10617200" cy="5534754"/>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180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7F69E-2994-490D-83F9-4DB26FA68A1A}"/>
              </a:ext>
            </a:extLst>
          </p:cNvPr>
          <p:cNvSpPr/>
          <p:nvPr userDrawn="1"/>
        </p:nvSpPr>
        <p:spPr>
          <a:xfrm rot="10800000" flipV="1">
            <a:off x="11834949" y="0"/>
            <a:ext cx="377475" cy="3462499"/>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1834949" y="3446224"/>
            <a:ext cx="382976" cy="342994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 circle&#10;&#10;Description automatically generated">
            <a:extLst>
              <a:ext uri="{FF2B5EF4-FFF2-40B4-BE49-F238E27FC236}">
                <a16:creationId xmlns:a16="http://schemas.microsoft.com/office/drawing/2014/main" id="{FE91F4A9-C4F3-9049-A6FA-4D354F85231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85666"/>
            <a:ext cx="363525" cy="363525"/>
          </a:xfrm>
          <a:prstGeom prst="rect">
            <a:avLst/>
          </a:prstGeom>
        </p:spPr>
      </p:pic>
      <p:sp>
        <p:nvSpPr>
          <p:cNvPr id="21" name="Title 20">
            <a:extLst>
              <a:ext uri="{FF2B5EF4-FFF2-40B4-BE49-F238E27FC236}">
                <a16:creationId xmlns:a16="http://schemas.microsoft.com/office/drawing/2014/main" id="{65774B05-F2A3-A84E-921E-ABE7485154D5}"/>
              </a:ext>
            </a:extLst>
          </p:cNvPr>
          <p:cNvSpPr>
            <a:spLocks noGrp="1"/>
          </p:cNvSpPr>
          <p:nvPr>
            <p:ph type="title"/>
          </p:nvPr>
        </p:nvSpPr>
        <p:spPr>
          <a:xfrm>
            <a:off x="271750" y="108808"/>
            <a:ext cx="10772487" cy="1001649"/>
          </a:xfrm>
        </p:spPr>
        <p:txBody>
          <a:bodyPr anchor="t">
            <a:normAutofit/>
          </a:bodyPr>
          <a:lstStyle>
            <a:lvl1pPr>
              <a:defRPr sz="3600">
                <a:solidFill>
                  <a:srgbClr val="005089"/>
                </a:solidFill>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522BCCCA-4147-9D49-ACB9-EA5EF2748C93}"/>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9" name="Text Placeholder 3">
            <a:extLst>
              <a:ext uri="{FF2B5EF4-FFF2-40B4-BE49-F238E27FC236}">
                <a16:creationId xmlns:a16="http://schemas.microsoft.com/office/drawing/2014/main" id="{904C4A8D-51BD-5A4A-A65E-3495FF900D8C}"/>
              </a:ext>
            </a:extLst>
          </p:cNvPr>
          <p:cNvSpPr>
            <a:spLocks noGrp="1"/>
          </p:cNvSpPr>
          <p:nvPr>
            <p:ph type="body" sz="quarter" idx="10"/>
          </p:nvPr>
        </p:nvSpPr>
        <p:spPr>
          <a:xfrm>
            <a:off x="427038" y="1214438"/>
            <a:ext cx="10617200" cy="5534754"/>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4687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2 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7F69E-2994-490D-83F9-4DB26FA68A1A}"/>
              </a:ext>
            </a:extLst>
          </p:cNvPr>
          <p:cNvSpPr/>
          <p:nvPr userDrawn="1"/>
        </p:nvSpPr>
        <p:spPr>
          <a:xfrm rot="10800000" flipV="1">
            <a:off x="11834949" y="0"/>
            <a:ext cx="377475" cy="3462499"/>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1834949" y="3446224"/>
            <a:ext cx="382976" cy="342994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 circle&#10;&#10;Description automatically generated">
            <a:extLst>
              <a:ext uri="{FF2B5EF4-FFF2-40B4-BE49-F238E27FC236}">
                <a16:creationId xmlns:a16="http://schemas.microsoft.com/office/drawing/2014/main" id="{FE91F4A9-C4F3-9049-A6FA-4D354F85231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85666"/>
            <a:ext cx="363525" cy="363525"/>
          </a:xfrm>
          <a:prstGeom prst="rect">
            <a:avLst/>
          </a:prstGeom>
        </p:spPr>
      </p:pic>
      <p:sp>
        <p:nvSpPr>
          <p:cNvPr id="21" name="Title 20">
            <a:extLst>
              <a:ext uri="{FF2B5EF4-FFF2-40B4-BE49-F238E27FC236}">
                <a16:creationId xmlns:a16="http://schemas.microsoft.com/office/drawing/2014/main" id="{65774B05-F2A3-A84E-921E-ABE7485154D5}"/>
              </a:ext>
            </a:extLst>
          </p:cNvPr>
          <p:cNvSpPr>
            <a:spLocks noGrp="1"/>
          </p:cNvSpPr>
          <p:nvPr>
            <p:ph type="title"/>
          </p:nvPr>
        </p:nvSpPr>
        <p:spPr>
          <a:xfrm>
            <a:off x="271750" y="108808"/>
            <a:ext cx="10772487" cy="1001649"/>
          </a:xfrm>
        </p:spPr>
        <p:txBody>
          <a:bodyPr anchor="t">
            <a:normAutofit/>
          </a:bodyPr>
          <a:lstStyle>
            <a:lvl1pPr>
              <a:defRPr sz="3600">
                <a:solidFill>
                  <a:srgbClr val="005089"/>
                </a:solidFill>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4DD8F44E-3897-1A4D-9874-5A4D28BCBBCA}"/>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12" name="Text Placeholder 3">
            <a:extLst>
              <a:ext uri="{FF2B5EF4-FFF2-40B4-BE49-F238E27FC236}">
                <a16:creationId xmlns:a16="http://schemas.microsoft.com/office/drawing/2014/main" id="{25BCBA4C-CDE1-3C49-98E9-7F810E638B64}"/>
              </a:ext>
            </a:extLst>
          </p:cNvPr>
          <p:cNvSpPr>
            <a:spLocks noGrp="1"/>
          </p:cNvSpPr>
          <p:nvPr>
            <p:ph type="body" sz="quarter" idx="12"/>
          </p:nvPr>
        </p:nvSpPr>
        <p:spPr>
          <a:xfrm>
            <a:off x="427038" y="1214438"/>
            <a:ext cx="5100002" cy="5534754"/>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a:extLst>
              <a:ext uri="{FF2B5EF4-FFF2-40B4-BE49-F238E27FC236}">
                <a16:creationId xmlns:a16="http://schemas.microsoft.com/office/drawing/2014/main" id="{3F4EE374-677A-6448-9BCA-5B00B495A892}"/>
              </a:ext>
            </a:extLst>
          </p:cNvPr>
          <p:cNvSpPr>
            <a:spLocks noGrp="1"/>
          </p:cNvSpPr>
          <p:nvPr>
            <p:ph type="body" sz="quarter" idx="13"/>
          </p:nvPr>
        </p:nvSpPr>
        <p:spPr>
          <a:xfrm>
            <a:off x="5954078" y="1214438"/>
            <a:ext cx="5100002" cy="5534754"/>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5443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7F69E-2994-490D-83F9-4DB26FA68A1A}"/>
              </a:ext>
            </a:extLst>
          </p:cNvPr>
          <p:cNvSpPr/>
          <p:nvPr userDrawn="1"/>
        </p:nvSpPr>
        <p:spPr>
          <a:xfrm rot="10800000" flipV="1">
            <a:off x="11834949" y="0"/>
            <a:ext cx="377475" cy="3462499"/>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1834949" y="3446224"/>
            <a:ext cx="382976" cy="342994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5">
            <a:extLst>
              <a:ext uri="{FF2B5EF4-FFF2-40B4-BE49-F238E27FC236}">
                <a16:creationId xmlns:a16="http://schemas.microsoft.com/office/drawing/2014/main" id="{76744EB1-8BB3-4F13-8AF8-8B99DF5159D3}"/>
              </a:ext>
            </a:extLst>
          </p:cNvPr>
          <p:cNvSpPr>
            <a:spLocks noGrp="1"/>
          </p:cNvSpPr>
          <p:nvPr>
            <p:ph type="pic" sz="quarter" idx="11"/>
          </p:nvPr>
        </p:nvSpPr>
        <p:spPr>
          <a:xfrm>
            <a:off x="0" y="0"/>
            <a:ext cx="5029200" cy="6876173"/>
          </a:xfrm>
          <a:prstGeom prst="rect">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r>
              <a:rPr lang="en-US"/>
              <a:t>Click icon to add picture</a:t>
            </a:r>
          </a:p>
        </p:txBody>
      </p:sp>
      <p:sp>
        <p:nvSpPr>
          <p:cNvPr id="7" name="Title 20">
            <a:extLst>
              <a:ext uri="{FF2B5EF4-FFF2-40B4-BE49-F238E27FC236}">
                <a16:creationId xmlns:a16="http://schemas.microsoft.com/office/drawing/2014/main" id="{9DEDE7F2-E887-814D-BE10-92E5B85F1800}"/>
              </a:ext>
            </a:extLst>
          </p:cNvPr>
          <p:cNvSpPr>
            <a:spLocks noGrp="1"/>
          </p:cNvSpPr>
          <p:nvPr>
            <p:ph type="title"/>
          </p:nvPr>
        </p:nvSpPr>
        <p:spPr>
          <a:xfrm>
            <a:off x="5109553" y="108808"/>
            <a:ext cx="6591910" cy="1001649"/>
          </a:xfrm>
        </p:spPr>
        <p:txBody>
          <a:bodyPr anchor="t">
            <a:normAutofit/>
          </a:bodyPr>
          <a:lstStyle>
            <a:lvl1pPr>
              <a:defRPr sz="3600">
                <a:solidFill>
                  <a:srgbClr val="005089"/>
                </a:solidFill>
              </a:defRPr>
            </a:lvl1pPr>
          </a:lstStyle>
          <a:p>
            <a:r>
              <a:rPr lang="en-US"/>
              <a:t>Click to edit Master title style</a:t>
            </a:r>
            <a:endParaRPr lang="en-US" dirty="0"/>
          </a:p>
        </p:txBody>
      </p:sp>
      <p:pic>
        <p:nvPicPr>
          <p:cNvPr id="9" name="Picture 8" descr="Shape, circle&#10;&#10;Description automatically generated">
            <a:extLst>
              <a:ext uri="{FF2B5EF4-FFF2-40B4-BE49-F238E27FC236}">
                <a16:creationId xmlns:a16="http://schemas.microsoft.com/office/drawing/2014/main" id="{5F5064CD-2B0F-9C44-B1B6-CD021CE03CB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79595"/>
            <a:ext cx="363525" cy="383883"/>
          </a:xfrm>
          <a:prstGeom prst="rect">
            <a:avLst/>
          </a:prstGeom>
        </p:spPr>
      </p:pic>
      <p:sp>
        <p:nvSpPr>
          <p:cNvPr id="10" name="Slide Number Placeholder 5">
            <a:extLst>
              <a:ext uri="{FF2B5EF4-FFF2-40B4-BE49-F238E27FC236}">
                <a16:creationId xmlns:a16="http://schemas.microsoft.com/office/drawing/2014/main" id="{320DD2FD-ED15-B747-AF3A-BD4917E8DE56}"/>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12" name="Text Placeholder 3">
            <a:extLst>
              <a:ext uri="{FF2B5EF4-FFF2-40B4-BE49-F238E27FC236}">
                <a16:creationId xmlns:a16="http://schemas.microsoft.com/office/drawing/2014/main" id="{D37E7CCB-BC98-034F-BFA6-79651400CED0}"/>
              </a:ext>
            </a:extLst>
          </p:cNvPr>
          <p:cNvSpPr>
            <a:spLocks noGrp="1"/>
          </p:cNvSpPr>
          <p:nvPr>
            <p:ph type="body" sz="quarter" idx="13"/>
          </p:nvPr>
        </p:nvSpPr>
        <p:spPr>
          <a:xfrm>
            <a:off x="5257800" y="1214438"/>
            <a:ext cx="6443662" cy="5414962"/>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8565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 Color Side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6C7049-4946-2541-B2ED-9E8F07613B88}"/>
              </a:ext>
            </a:extLst>
          </p:cNvPr>
          <p:cNvSpPr/>
          <p:nvPr userDrawn="1"/>
        </p:nvSpPr>
        <p:spPr>
          <a:xfrm>
            <a:off x="0" y="1155032"/>
            <a:ext cx="3949996" cy="570296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FC7F69E-2994-490D-83F9-4DB26FA68A1A}"/>
              </a:ext>
            </a:extLst>
          </p:cNvPr>
          <p:cNvSpPr/>
          <p:nvPr userDrawn="1"/>
        </p:nvSpPr>
        <p:spPr>
          <a:xfrm rot="10800000" flipV="1">
            <a:off x="11834949" y="0"/>
            <a:ext cx="377475" cy="3462499"/>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1834949" y="3446224"/>
            <a:ext cx="382976" cy="342994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a:extLst>
              <a:ext uri="{FF2B5EF4-FFF2-40B4-BE49-F238E27FC236}">
                <a16:creationId xmlns:a16="http://schemas.microsoft.com/office/drawing/2014/main" id="{65774B05-F2A3-A84E-921E-ABE7485154D5}"/>
              </a:ext>
            </a:extLst>
          </p:cNvPr>
          <p:cNvSpPr>
            <a:spLocks noGrp="1"/>
          </p:cNvSpPr>
          <p:nvPr>
            <p:ph type="title"/>
          </p:nvPr>
        </p:nvSpPr>
        <p:spPr>
          <a:xfrm>
            <a:off x="271750" y="108808"/>
            <a:ext cx="11330970" cy="1001649"/>
          </a:xfrm>
        </p:spPr>
        <p:txBody>
          <a:bodyPr anchor="t">
            <a:normAutofit/>
          </a:bodyPr>
          <a:lstStyle>
            <a:lvl1pPr>
              <a:defRPr sz="3600">
                <a:solidFill>
                  <a:srgbClr val="005089"/>
                </a:solidFill>
              </a:defRPr>
            </a:lvl1pPr>
          </a:lstStyle>
          <a:p>
            <a:r>
              <a:rPr lang="en-US"/>
              <a:t>Click to edit Master title style</a:t>
            </a:r>
            <a:endParaRPr lang="en-US" dirty="0"/>
          </a:p>
        </p:txBody>
      </p:sp>
      <p:pic>
        <p:nvPicPr>
          <p:cNvPr id="10" name="Picture 9" descr="Shape, circle&#10;&#10;Description automatically generated">
            <a:extLst>
              <a:ext uri="{FF2B5EF4-FFF2-40B4-BE49-F238E27FC236}">
                <a16:creationId xmlns:a16="http://schemas.microsoft.com/office/drawing/2014/main" id="{840293DA-2689-694C-A68F-8C9CAA77AA5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79595"/>
            <a:ext cx="363525" cy="383883"/>
          </a:xfrm>
          <a:prstGeom prst="rect">
            <a:avLst/>
          </a:prstGeom>
        </p:spPr>
      </p:pic>
      <p:sp>
        <p:nvSpPr>
          <p:cNvPr id="5" name="Text Placeholder 4">
            <a:extLst>
              <a:ext uri="{FF2B5EF4-FFF2-40B4-BE49-F238E27FC236}">
                <a16:creationId xmlns:a16="http://schemas.microsoft.com/office/drawing/2014/main" id="{947AAC61-136E-5743-81E6-065EFA258B71}"/>
              </a:ext>
            </a:extLst>
          </p:cNvPr>
          <p:cNvSpPr>
            <a:spLocks noGrp="1"/>
          </p:cNvSpPr>
          <p:nvPr>
            <p:ph type="body" sz="quarter" idx="10"/>
          </p:nvPr>
        </p:nvSpPr>
        <p:spPr>
          <a:xfrm>
            <a:off x="271463" y="1414463"/>
            <a:ext cx="3371850" cy="4629150"/>
          </a:xfrm>
          <a:prstGeom prst="rect">
            <a:avLst/>
          </a:prstGeom>
        </p:spPr>
        <p:txBody>
          <a:bodyPr/>
          <a:lstStyle>
            <a:lvl1pPr>
              <a:defRPr>
                <a:solidFill>
                  <a:schemeClr val="bg1"/>
                </a:solidFill>
              </a:defRPr>
            </a:lvl1pPr>
            <a:lvl2pPr marL="685800" indent="-228600">
              <a:buFont typeface="System Font Regular"/>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913027E2-5AE4-7A41-9F39-58C1BDFC7DF4}"/>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11" name="Text Placeholder 3">
            <a:extLst>
              <a:ext uri="{FF2B5EF4-FFF2-40B4-BE49-F238E27FC236}">
                <a16:creationId xmlns:a16="http://schemas.microsoft.com/office/drawing/2014/main" id="{4C67F06C-4F39-D841-A7DD-0BD2F1E863B4}"/>
              </a:ext>
            </a:extLst>
          </p:cNvPr>
          <p:cNvSpPr>
            <a:spLocks noGrp="1"/>
          </p:cNvSpPr>
          <p:nvPr>
            <p:ph type="body" sz="quarter" idx="13"/>
          </p:nvPr>
        </p:nvSpPr>
        <p:spPr>
          <a:xfrm>
            <a:off x="4229100" y="1414462"/>
            <a:ext cx="7373620" cy="5214937"/>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9509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73ED7B-42A5-4B34-9352-5EA1F58B8C9F}"/>
              </a:ext>
            </a:extLst>
          </p:cNvPr>
          <p:cNvSpPr/>
          <p:nvPr userDrawn="1"/>
        </p:nvSpPr>
        <p:spPr>
          <a:xfrm>
            <a:off x="-1" y="5925058"/>
            <a:ext cx="12191999" cy="932942"/>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 circle&#10;&#10;Description automatically generated">
            <a:extLst>
              <a:ext uri="{FF2B5EF4-FFF2-40B4-BE49-F238E27FC236}">
                <a16:creationId xmlns:a16="http://schemas.microsoft.com/office/drawing/2014/main" id="{21D2E4C9-F23B-CB46-BEF3-E18C1E292CC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79595"/>
            <a:ext cx="363525" cy="383883"/>
          </a:xfrm>
          <a:prstGeom prst="rect">
            <a:avLst/>
          </a:prstGeom>
        </p:spPr>
      </p:pic>
      <p:sp>
        <p:nvSpPr>
          <p:cNvPr id="11" name="Title 20">
            <a:extLst>
              <a:ext uri="{FF2B5EF4-FFF2-40B4-BE49-F238E27FC236}">
                <a16:creationId xmlns:a16="http://schemas.microsoft.com/office/drawing/2014/main" id="{C65844D7-2278-754A-A4A9-AD748120B047}"/>
              </a:ext>
            </a:extLst>
          </p:cNvPr>
          <p:cNvSpPr>
            <a:spLocks noGrp="1"/>
          </p:cNvSpPr>
          <p:nvPr>
            <p:ph type="title"/>
          </p:nvPr>
        </p:nvSpPr>
        <p:spPr>
          <a:xfrm>
            <a:off x="271750" y="108808"/>
            <a:ext cx="11801736" cy="1001649"/>
          </a:xfrm>
        </p:spPr>
        <p:txBody>
          <a:bodyPr anchor="t">
            <a:normAutofit/>
          </a:bodyPr>
          <a:lstStyle>
            <a:lvl1pPr>
              <a:defRPr sz="3600">
                <a:solidFill>
                  <a:srgbClr val="005089"/>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63DB018C-213A-2149-9619-D4116EE583D0}"/>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7" name="Text Placeholder 3">
            <a:extLst>
              <a:ext uri="{FF2B5EF4-FFF2-40B4-BE49-F238E27FC236}">
                <a16:creationId xmlns:a16="http://schemas.microsoft.com/office/drawing/2014/main" id="{BABD5D9B-73CA-F64E-A4B8-599DA6FF56D5}"/>
              </a:ext>
            </a:extLst>
          </p:cNvPr>
          <p:cNvSpPr>
            <a:spLocks noGrp="1"/>
          </p:cNvSpPr>
          <p:nvPr>
            <p:ph type="body" sz="quarter" idx="10"/>
          </p:nvPr>
        </p:nvSpPr>
        <p:spPr>
          <a:xfrm>
            <a:off x="427038" y="1214438"/>
            <a:ext cx="11646448" cy="4616098"/>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6061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Lar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73ED7B-42A5-4B34-9352-5EA1F58B8C9F}"/>
              </a:ext>
            </a:extLst>
          </p:cNvPr>
          <p:cNvSpPr/>
          <p:nvPr userDrawn="1"/>
        </p:nvSpPr>
        <p:spPr>
          <a:xfrm>
            <a:off x="-1" y="5925058"/>
            <a:ext cx="12191999" cy="932942"/>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5">
            <a:extLst>
              <a:ext uri="{FF2B5EF4-FFF2-40B4-BE49-F238E27FC236}">
                <a16:creationId xmlns:a16="http://schemas.microsoft.com/office/drawing/2014/main" id="{22EB200C-1EDB-441D-B9C9-F79765AD4CC2}"/>
              </a:ext>
            </a:extLst>
          </p:cNvPr>
          <p:cNvSpPr>
            <a:spLocks noGrp="1"/>
          </p:cNvSpPr>
          <p:nvPr>
            <p:ph type="pic" sz="quarter" idx="10"/>
          </p:nvPr>
        </p:nvSpPr>
        <p:spPr>
          <a:xfrm>
            <a:off x="1" y="1"/>
            <a:ext cx="4550856" cy="5925058"/>
          </a:xfrm>
          <a:prstGeom prst="rect">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r>
              <a:rPr lang="en-US"/>
              <a:t>Click icon to add picture</a:t>
            </a:r>
          </a:p>
        </p:txBody>
      </p:sp>
      <p:sp>
        <p:nvSpPr>
          <p:cNvPr id="7" name="Title 20">
            <a:extLst>
              <a:ext uri="{FF2B5EF4-FFF2-40B4-BE49-F238E27FC236}">
                <a16:creationId xmlns:a16="http://schemas.microsoft.com/office/drawing/2014/main" id="{2589D325-0DF3-4848-AE49-2865CB019DF8}"/>
              </a:ext>
            </a:extLst>
          </p:cNvPr>
          <p:cNvSpPr>
            <a:spLocks noGrp="1"/>
          </p:cNvSpPr>
          <p:nvPr>
            <p:ph type="title"/>
          </p:nvPr>
        </p:nvSpPr>
        <p:spPr>
          <a:xfrm>
            <a:off x="4621102" y="108808"/>
            <a:ext cx="7452795" cy="1001649"/>
          </a:xfrm>
        </p:spPr>
        <p:txBody>
          <a:bodyPr anchor="t">
            <a:normAutofit/>
          </a:bodyPr>
          <a:lstStyle>
            <a:lvl1pPr>
              <a:defRPr sz="3600">
                <a:solidFill>
                  <a:srgbClr val="005089"/>
                </a:solidFill>
              </a:defRPr>
            </a:lvl1pPr>
          </a:lstStyle>
          <a:p>
            <a:r>
              <a:rPr lang="en-US"/>
              <a:t>Click to edit Master title style</a:t>
            </a:r>
            <a:endParaRPr lang="en-US" dirty="0"/>
          </a:p>
        </p:txBody>
      </p:sp>
      <p:pic>
        <p:nvPicPr>
          <p:cNvPr id="9" name="Picture 8" descr="Shape, circle&#10;&#10;Description automatically generated">
            <a:extLst>
              <a:ext uri="{FF2B5EF4-FFF2-40B4-BE49-F238E27FC236}">
                <a16:creationId xmlns:a16="http://schemas.microsoft.com/office/drawing/2014/main" id="{21D2E4C9-F23B-CB46-BEF3-E18C1E292CC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79595"/>
            <a:ext cx="363525" cy="383883"/>
          </a:xfrm>
          <a:prstGeom prst="rect">
            <a:avLst/>
          </a:prstGeom>
        </p:spPr>
      </p:pic>
      <p:sp>
        <p:nvSpPr>
          <p:cNvPr id="10" name="Slide Number Placeholder 5">
            <a:extLst>
              <a:ext uri="{FF2B5EF4-FFF2-40B4-BE49-F238E27FC236}">
                <a16:creationId xmlns:a16="http://schemas.microsoft.com/office/drawing/2014/main" id="{986EB5D1-8D36-084D-9617-73590DFAC447}"/>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12" name="Text Placeholder 3">
            <a:extLst>
              <a:ext uri="{FF2B5EF4-FFF2-40B4-BE49-F238E27FC236}">
                <a16:creationId xmlns:a16="http://schemas.microsoft.com/office/drawing/2014/main" id="{FED5B054-E868-4E45-B96F-5424CC72FA7C}"/>
              </a:ext>
            </a:extLst>
          </p:cNvPr>
          <p:cNvSpPr>
            <a:spLocks noGrp="1"/>
          </p:cNvSpPr>
          <p:nvPr>
            <p:ph type="body" sz="quarter" idx="13"/>
          </p:nvPr>
        </p:nvSpPr>
        <p:spPr>
          <a:xfrm>
            <a:off x="4776389" y="1214438"/>
            <a:ext cx="7297507" cy="4572000"/>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6464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 Box">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73ED7B-42A5-4B34-9352-5EA1F58B8C9F}"/>
              </a:ext>
            </a:extLst>
          </p:cNvPr>
          <p:cNvSpPr/>
          <p:nvPr userDrawn="1"/>
        </p:nvSpPr>
        <p:spPr>
          <a:xfrm>
            <a:off x="0" y="0"/>
            <a:ext cx="3785615" cy="3355305"/>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 y="3347637"/>
            <a:ext cx="3785615" cy="3528535"/>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5B31F8D-33E0-314B-A8F9-FC83DB8465BB}"/>
              </a:ext>
            </a:extLst>
          </p:cNvPr>
          <p:cNvCxnSpPr>
            <a:cxnSpLocks/>
          </p:cNvCxnSpPr>
          <p:nvPr userDrawn="1"/>
        </p:nvCxnSpPr>
        <p:spPr>
          <a:xfrm>
            <a:off x="506946" y="2825639"/>
            <a:ext cx="28449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Half Frame 14">
            <a:extLst>
              <a:ext uri="{FF2B5EF4-FFF2-40B4-BE49-F238E27FC236}">
                <a16:creationId xmlns:a16="http://schemas.microsoft.com/office/drawing/2014/main" id="{2EE30FA9-95C5-F74B-946E-E11776AC3DC7}"/>
              </a:ext>
            </a:extLst>
          </p:cNvPr>
          <p:cNvSpPr/>
          <p:nvPr userDrawn="1"/>
        </p:nvSpPr>
        <p:spPr>
          <a:xfrm rot="10800000">
            <a:off x="10677314" y="5463018"/>
            <a:ext cx="905657" cy="909816"/>
          </a:xfrm>
          <a:prstGeom prst="halfFrame">
            <a:avLst>
              <a:gd name="adj1" fmla="val 1928"/>
              <a:gd name="adj2" fmla="val 1928"/>
            </a:avLst>
          </a:prstGeom>
          <a:solidFill>
            <a:srgbClr val="3F9BDA"/>
          </a:solidFill>
          <a:ln>
            <a:solidFill>
              <a:srgbClr val="3F9B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lf Frame 15">
            <a:extLst>
              <a:ext uri="{FF2B5EF4-FFF2-40B4-BE49-F238E27FC236}">
                <a16:creationId xmlns:a16="http://schemas.microsoft.com/office/drawing/2014/main" id="{140B26D9-8F1B-AC44-AF74-A1C46CD36377}"/>
              </a:ext>
            </a:extLst>
          </p:cNvPr>
          <p:cNvSpPr/>
          <p:nvPr userDrawn="1"/>
        </p:nvSpPr>
        <p:spPr>
          <a:xfrm>
            <a:off x="4338046" y="914333"/>
            <a:ext cx="905657" cy="909816"/>
          </a:xfrm>
          <a:prstGeom prst="halfFrame">
            <a:avLst>
              <a:gd name="adj1" fmla="val 1928"/>
              <a:gd name="adj2" fmla="val 1928"/>
            </a:avLst>
          </a:prstGeom>
          <a:solidFill>
            <a:srgbClr val="3F9BDA"/>
          </a:solidFill>
          <a:ln>
            <a:solidFill>
              <a:srgbClr val="3F9B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nline Image Placeholder 2">
            <a:extLst>
              <a:ext uri="{FF2B5EF4-FFF2-40B4-BE49-F238E27FC236}">
                <a16:creationId xmlns:a16="http://schemas.microsoft.com/office/drawing/2014/main" id="{3014526F-3879-A448-ADDF-04A2D11D870A}"/>
              </a:ext>
            </a:extLst>
          </p:cNvPr>
          <p:cNvSpPr>
            <a:spLocks noGrp="1"/>
          </p:cNvSpPr>
          <p:nvPr>
            <p:ph type="clipArt" sz="quarter" idx="10"/>
          </p:nvPr>
        </p:nvSpPr>
        <p:spPr>
          <a:xfrm>
            <a:off x="636586" y="3849757"/>
            <a:ext cx="2392363" cy="2393882"/>
          </a:xfrm>
          <a:prstGeom prst="rect">
            <a:avLst/>
          </a:prstGeom>
        </p:spPr>
        <p:txBody>
          <a:bodyPr/>
          <a:lstStyle/>
          <a:p>
            <a:r>
              <a:rPr lang="en-US"/>
              <a:t>Click icon to add online image</a:t>
            </a:r>
            <a:endParaRPr lang="en-US" dirty="0"/>
          </a:p>
        </p:txBody>
      </p:sp>
      <p:sp>
        <p:nvSpPr>
          <p:cNvPr id="4" name="Title 3">
            <a:extLst>
              <a:ext uri="{FF2B5EF4-FFF2-40B4-BE49-F238E27FC236}">
                <a16:creationId xmlns:a16="http://schemas.microsoft.com/office/drawing/2014/main" id="{AB6D40F7-1681-754C-929D-F4399D963B64}"/>
              </a:ext>
            </a:extLst>
          </p:cNvPr>
          <p:cNvSpPr>
            <a:spLocks noGrp="1"/>
          </p:cNvSpPr>
          <p:nvPr>
            <p:ph type="title"/>
          </p:nvPr>
        </p:nvSpPr>
        <p:spPr>
          <a:xfrm>
            <a:off x="506942" y="322261"/>
            <a:ext cx="2950633" cy="2392839"/>
          </a:xfrm>
        </p:spPr>
        <p:txBody>
          <a:bodyPr anchor="t">
            <a:normAutofit/>
          </a:bodyPr>
          <a:lstStyle>
            <a:lvl1pPr>
              <a:defRPr sz="3600">
                <a:solidFill>
                  <a:schemeClr val="bg1"/>
                </a:solidFill>
              </a:defRPr>
            </a:lvl1pPr>
          </a:lstStyle>
          <a:p>
            <a:r>
              <a:rPr lang="en-US"/>
              <a:t>Click to edit Master title style</a:t>
            </a:r>
            <a:endParaRPr lang="en-US" dirty="0"/>
          </a:p>
        </p:txBody>
      </p:sp>
      <p:pic>
        <p:nvPicPr>
          <p:cNvPr id="20" name="Picture 19" descr="Shape, circle&#10;&#10;Description automatically generated">
            <a:extLst>
              <a:ext uri="{FF2B5EF4-FFF2-40B4-BE49-F238E27FC236}">
                <a16:creationId xmlns:a16="http://schemas.microsoft.com/office/drawing/2014/main" id="{8A965127-DE47-9F48-9B47-35FB9A65FD9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79595"/>
            <a:ext cx="363525" cy="383883"/>
          </a:xfrm>
          <a:prstGeom prst="rect">
            <a:avLst/>
          </a:prstGeom>
        </p:spPr>
      </p:pic>
      <p:sp>
        <p:nvSpPr>
          <p:cNvPr id="11" name="Slide Number Placeholder 5">
            <a:extLst>
              <a:ext uri="{FF2B5EF4-FFF2-40B4-BE49-F238E27FC236}">
                <a16:creationId xmlns:a16="http://schemas.microsoft.com/office/drawing/2014/main" id="{F9B8362C-18ED-CD4C-AE91-06495FEDA2A4}"/>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A5177E90-7A7A-40F9-AFE8-D36E3B477B94}" type="slidenum">
              <a:rPr lang="en-US" smtClean="0"/>
              <a:pPr/>
              <a:t>‹#›</a:t>
            </a:fld>
            <a:endParaRPr lang="en-US" dirty="0"/>
          </a:p>
        </p:txBody>
      </p:sp>
      <p:sp>
        <p:nvSpPr>
          <p:cNvPr id="13" name="Text Placeholder 3">
            <a:extLst>
              <a:ext uri="{FF2B5EF4-FFF2-40B4-BE49-F238E27FC236}">
                <a16:creationId xmlns:a16="http://schemas.microsoft.com/office/drawing/2014/main" id="{6ECEE978-42FE-3E43-8EE3-B838C6B4C975}"/>
              </a:ext>
            </a:extLst>
          </p:cNvPr>
          <p:cNvSpPr>
            <a:spLocks noGrp="1"/>
          </p:cNvSpPr>
          <p:nvPr>
            <p:ph type="body" sz="quarter" idx="13"/>
          </p:nvPr>
        </p:nvSpPr>
        <p:spPr>
          <a:xfrm>
            <a:off x="4600575" y="1171575"/>
            <a:ext cx="6753225" cy="4943475"/>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0726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7F69E-2994-490D-83F9-4DB26FA68A1A}"/>
              </a:ext>
            </a:extLst>
          </p:cNvPr>
          <p:cNvSpPr/>
          <p:nvPr userDrawn="1"/>
        </p:nvSpPr>
        <p:spPr>
          <a:xfrm rot="10800000" flipV="1">
            <a:off x="10413056" y="0"/>
            <a:ext cx="1778943" cy="3462499"/>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0413057" y="3446224"/>
            <a:ext cx="1804868" cy="342994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 circle&#10;&#10;Description automatically generated">
            <a:extLst>
              <a:ext uri="{FF2B5EF4-FFF2-40B4-BE49-F238E27FC236}">
                <a16:creationId xmlns:a16="http://schemas.microsoft.com/office/drawing/2014/main" id="{A916A5DC-3704-BE4E-A75C-D203B70F4C5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85666"/>
            <a:ext cx="363525" cy="363525"/>
          </a:xfrm>
          <a:prstGeom prst="rect">
            <a:avLst/>
          </a:prstGeom>
        </p:spPr>
      </p:pic>
      <p:sp>
        <p:nvSpPr>
          <p:cNvPr id="11" name="Title 20">
            <a:extLst>
              <a:ext uri="{FF2B5EF4-FFF2-40B4-BE49-F238E27FC236}">
                <a16:creationId xmlns:a16="http://schemas.microsoft.com/office/drawing/2014/main" id="{888A2DE3-299A-2341-AC02-3B7CABCE20BF}"/>
              </a:ext>
            </a:extLst>
          </p:cNvPr>
          <p:cNvSpPr>
            <a:spLocks noGrp="1"/>
          </p:cNvSpPr>
          <p:nvPr>
            <p:ph type="title"/>
          </p:nvPr>
        </p:nvSpPr>
        <p:spPr>
          <a:xfrm>
            <a:off x="271751" y="108808"/>
            <a:ext cx="9946188" cy="1001649"/>
          </a:xfrm>
        </p:spPr>
        <p:txBody>
          <a:bodyPr anchor="t">
            <a:normAutofit/>
          </a:bodyPr>
          <a:lstStyle>
            <a:lvl1pPr>
              <a:defRPr sz="3600">
                <a:solidFill>
                  <a:srgbClr val="005089"/>
                </a:solidFill>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65B8045A-5902-DA4A-860C-23DE17D05322}"/>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8" name="Text Placeholder 3">
            <a:extLst>
              <a:ext uri="{FF2B5EF4-FFF2-40B4-BE49-F238E27FC236}">
                <a16:creationId xmlns:a16="http://schemas.microsoft.com/office/drawing/2014/main" id="{C546D935-F3F8-E342-AE02-0BA9DA28F603}"/>
              </a:ext>
            </a:extLst>
          </p:cNvPr>
          <p:cNvSpPr>
            <a:spLocks noGrp="1"/>
          </p:cNvSpPr>
          <p:nvPr>
            <p:ph type="body" sz="quarter" idx="11"/>
          </p:nvPr>
        </p:nvSpPr>
        <p:spPr>
          <a:xfrm>
            <a:off x="427038" y="1214438"/>
            <a:ext cx="9802812" cy="5534753"/>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9536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sic Content with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7F69E-2994-490D-83F9-4DB26FA68A1A}"/>
              </a:ext>
            </a:extLst>
          </p:cNvPr>
          <p:cNvSpPr/>
          <p:nvPr userDrawn="1"/>
        </p:nvSpPr>
        <p:spPr>
          <a:xfrm rot="10800000" flipV="1">
            <a:off x="10413056" y="0"/>
            <a:ext cx="1778943" cy="3462499"/>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0413057" y="3446224"/>
            <a:ext cx="1804868" cy="342994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5">
            <a:extLst>
              <a:ext uri="{FF2B5EF4-FFF2-40B4-BE49-F238E27FC236}">
                <a16:creationId xmlns:a16="http://schemas.microsoft.com/office/drawing/2014/main" id="{76744EB1-8BB3-4F13-8AF8-8B99DF5159D3}"/>
              </a:ext>
            </a:extLst>
          </p:cNvPr>
          <p:cNvSpPr>
            <a:spLocks noGrp="1"/>
          </p:cNvSpPr>
          <p:nvPr>
            <p:ph type="pic" sz="quarter" idx="11"/>
          </p:nvPr>
        </p:nvSpPr>
        <p:spPr>
          <a:xfrm>
            <a:off x="0" y="0"/>
            <a:ext cx="5029200" cy="6876173"/>
          </a:xfrm>
          <a:prstGeom prst="rect">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r>
              <a:rPr lang="en-US"/>
              <a:t>Click icon to add picture</a:t>
            </a:r>
          </a:p>
        </p:txBody>
      </p:sp>
      <p:sp>
        <p:nvSpPr>
          <p:cNvPr id="7" name="Title 20">
            <a:extLst>
              <a:ext uri="{FF2B5EF4-FFF2-40B4-BE49-F238E27FC236}">
                <a16:creationId xmlns:a16="http://schemas.microsoft.com/office/drawing/2014/main" id="{DF6F5548-4918-9F47-8AD8-03FDE488A370}"/>
              </a:ext>
            </a:extLst>
          </p:cNvPr>
          <p:cNvSpPr>
            <a:spLocks noGrp="1"/>
          </p:cNvSpPr>
          <p:nvPr>
            <p:ph type="title"/>
          </p:nvPr>
        </p:nvSpPr>
        <p:spPr>
          <a:xfrm>
            <a:off x="5109553" y="108808"/>
            <a:ext cx="5247339" cy="1001649"/>
          </a:xfrm>
        </p:spPr>
        <p:txBody>
          <a:bodyPr anchor="t">
            <a:normAutofit/>
          </a:bodyPr>
          <a:lstStyle>
            <a:lvl1pPr>
              <a:defRPr sz="3600">
                <a:solidFill>
                  <a:srgbClr val="005089"/>
                </a:solidFill>
              </a:defRPr>
            </a:lvl1pPr>
          </a:lstStyle>
          <a:p>
            <a:r>
              <a:rPr lang="en-US"/>
              <a:t>Click to edit Master title style</a:t>
            </a:r>
            <a:endParaRPr lang="en-US" dirty="0"/>
          </a:p>
        </p:txBody>
      </p:sp>
      <p:pic>
        <p:nvPicPr>
          <p:cNvPr id="9" name="Picture 8" descr="Shape, circle&#10;&#10;Description automatically generated">
            <a:extLst>
              <a:ext uri="{FF2B5EF4-FFF2-40B4-BE49-F238E27FC236}">
                <a16:creationId xmlns:a16="http://schemas.microsoft.com/office/drawing/2014/main" id="{53C414AB-128D-0D4C-9FDE-C95E4290626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79595"/>
            <a:ext cx="363525" cy="383883"/>
          </a:xfrm>
          <a:prstGeom prst="rect">
            <a:avLst/>
          </a:prstGeom>
        </p:spPr>
      </p:pic>
      <p:sp>
        <p:nvSpPr>
          <p:cNvPr id="10" name="Slide Number Placeholder 5">
            <a:extLst>
              <a:ext uri="{FF2B5EF4-FFF2-40B4-BE49-F238E27FC236}">
                <a16:creationId xmlns:a16="http://schemas.microsoft.com/office/drawing/2014/main" id="{77630F9F-DD10-D547-82D0-D4B8054D8BD1}"/>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12" name="Text Placeholder 3">
            <a:extLst>
              <a:ext uri="{FF2B5EF4-FFF2-40B4-BE49-F238E27FC236}">
                <a16:creationId xmlns:a16="http://schemas.microsoft.com/office/drawing/2014/main" id="{7B543397-FDC3-FC43-9A24-C88F00E10510}"/>
              </a:ext>
            </a:extLst>
          </p:cNvPr>
          <p:cNvSpPr>
            <a:spLocks noGrp="1"/>
          </p:cNvSpPr>
          <p:nvPr>
            <p:ph type="body" sz="quarter" idx="13"/>
          </p:nvPr>
        </p:nvSpPr>
        <p:spPr>
          <a:xfrm>
            <a:off x="5257801" y="1214437"/>
            <a:ext cx="5099091" cy="5414963"/>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8398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1F603C-1523-4F58-9951-0F0AB79CE9D9}"/>
              </a:ext>
            </a:extLst>
          </p:cNvPr>
          <p:cNvSpPr/>
          <p:nvPr userDrawn="1"/>
        </p:nvSpPr>
        <p:spPr>
          <a:xfrm>
            <a:off x="0" y="933448"/>
            <a:ext cx="7080738" cy="444509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E73ED7B-42A5-4B34-9352-5EA1F58B8C9F}"/>
              </a:ext>
            </a:extLst>
          </p:cNvPr>
          <p:cNvSpPr/>
          <p:nvPr userDrawn="1"/>
        </p:nvSpPr>
        <p:spPr>
          <a:xfrm>
            <a:off x="0" y="5378548"/>
            <a:ext cx="7080738" cy="1479452"/>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6">
            <a:extLst>
              <a:ext uri="{FF2B5EF4-FFF2-40B4-BE49-F238E27FC236}">
                <a16:creationId xmlns:a16="http://schemas.microsoft.com/office/drawing/2014/main" id="{5BBE630F-BB28-4FBA-BF0E-D320FBE14E93}"/>
              </a:ext>
            </a:extLst>
          </p:cNvPr>
          <p:cNvSpPr>
            <a:spLocks noGrp="1"/>
          </p:cNvSpPr>
          <p:nvPr>
            <p:ph type="pic" sz="quarter" idx="10"/>
          </p:nvPr>
        </p:nvSpPr>
        <p:spPr>
          <a:xfrm>
            <a:off x="7080738" y="933448"/>
            <a:ext cx="5111262" cy="5924552"/>
          </a:xfrm>
          <a:prstGeom prst="rect">
            <a:avLst/>
          </a:prstGeom>
          <a:pattFill prst="pct5">
            <a:fgClr>
              <a:schemeClr val="accent1"/>
            </a:fgClr>
            <a:bgClr>
              <a:schemeClr val="bg1"/>
            </a:bgClr>
          </a:pattFill>
        </p:spPr>
        <p:txBody>
          <a:bodyPr>
            <a:normAutofit/>
          </a:bodyPr>
          <a:lstStyle>
            <a:lvl1pPr>
              <a:defRPr sz="1400">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Title 12">
            <a:extLst>
              <a:ext uri="{FF2B5EF4-FFF2-40B4-BE49-F238E27FC236}">
                <a16:creationId xmlns:a16="http://schemas.microsoft.com/office/drawing/2014/main" id="{8BC8AD7F-4AA4-F249-B1A9-3E3DB5A8F5E3}"/>
              </a:ext>
            </a:extLst>
          </p:cNvPr>
          <p:cNvSpPr>
            <a:spLocks noGrp="1"/>
          </p:cNvSpPr>
          <p:nvPr>
            <p:ph type="title"/>
          </p:nvPr>
        </p:nvSpPr>
        <p:spPr>
          <a:xfrm>
            <a:off x="746618" y="1413367"/>
            <a:ext cx="6134204" cy="2844308"/>
          </a:xfrm>
        </p:spPr>
        <p:txBody>
          <a:bodyPr anchor="t">
            <a:normAutofit/>
          </a:bodyPr>
          <a:lstStyle>
            <a:lvl1pPr>
              <a:defRPr sz="5200">
                <a:solidFill>
                  <a:schemeClr val="bg1"/>
                </a:solidFill>
              </a:defRPr>
            </a:lvl1pPr>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B5536B1A-E0B3-4E48-9173-8F2AEC968978}"/>
              </a:ext>
            </a:extLst>
          </p:cNvPr>
          <p:cNvSpPr>
            <a:spLocks noGrp="1"/>
          </p:cNvSpPr>
          <p:nvPr>
            <p:ph type="body" sz="quarter" idx="11" hasCustomPrompt="1"/>
          </p:nvPr>
        </p:nvSpPr>
        <p:spPr>
          <a:xfrm>
            <a:off x="774701" y="542925"/>
            <a:ext cx="4554538" cy="390525"/>
          </a:xfrm>
          <a:prstGeom prst="rect">
            <a:avLst/>
          </a:prstGeom>
        </p:spPr>
        <p:txBody>
          <a:bodyPr>
            <a:normAutofit/>
          </a:bodyPr>
          <a:lstStyle>
            <a:lvl1pPr marL="0" indent="0">
              <a:buNone/>
              <a:defRPr sz="1600"/>
            </a:lvl1pPr>
          </a:lstStyle>
          <a:p>
            <a:pPr lvl="0"/>
            <a:r>
              <a:rPr lang="en-US" dirty="0"/>
              <a:t>Project/Client Title</a:t>
            </a:r>
          </a:p>
        </p:txBody>
      </p:sp>
      <p:sp>
        <p:nvSpPr>
          <p:cNvPr id="16" name="Text Placeholder 14">
            <a:extLst>
              <a:ext uri="{FF2B5EF4-FFF2-40B4-BE49-F238E27FC236}">
                <a16:creationId xmlns:a16="http://schemas.microsoft.com/office/drawing/2014/main" id="{682DF4CF-4861-7446-8A6C-8839D82F83E0}"/>
              </a:ext>
            </a:extLst>
          </p:cNvPr>
          <p:cNvSpPr>
            <a:spLocks noGrp="1"/>
          </p:cNvSpPr>
          <p:nvPr>
            <p:ph type="body" sz="quarter" idx="12" hasCustomPrompt="1"/>
          </p:nvPr>
        </p:nvSpPr>
        <p:spPr>
          <a:xfrm>
            <a:off x="774701" y="4872037"/>
            <a:ext cx="4554538" cy="390525"/>
          </a:xfrm>
          <a:prstGeom prst="rect">
            <a:avLst/>
          </a:prstGeom>
        </p:spPr>
        <p:txBody>
          <a:bodyPr>
            <a:normAutofit/>
          </a:bodyPr>
          <a:lstStyle>
            <a:lvl1pPr marL="0" indent="0">
              <a:buNone/>
              <a:defRPr sz="1600">
                <a:solidFill>
                  <a:schemeClr val="bg1"/>
                </a:solidFill>
              </a:defRPr>
            </a:lvl1pPr>
          </a:lstStyle>
          <a:p>
            <a:pPr lvl="0"/>
            <a:r>
              <a:rPr lang="en-US" dirty="0"/>
              <a:t>Date or Location</a:t>
            </a:r>
          </a:p>
        </p:txBody>
      </p:sp>
      <p:sp>
        <p:nvSpPr>
          <p:cNvPr id="14" name="Slide Number Placeholder 5">
            <a:extLst>
              <a:ext uri="{FF2B5EF4-FFF2-40B4-BE49-F238E27FC236}">
                <a16:creationId xmlns:a16="http://schemas.microsoft.com/office/drawing/2014/main" id="{14E21C99-C7E3-B64F-9F35-296047B1A655}"/>
              </a:ext>
            </a:extLst>
          </p:cNvPr>
          <p:cNvSpPr>
            <a:spLocks noGrp="1"/>
          </p:cNvSpPr>
          <p:nvPr>
            <p:ph type="sldNum" sz="quarter" idx="4"/>
          </p:nvPr>
        </p:nvSpPr>
        <p:spPr>
          <a:xfrm>
            <a:off x="9484360" y="6488430"/>
            <a:ext cx="2743200"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11" name="Text Placeholder 14">
            <a:extLst>
              <a:ext uri="{FF2B5EF4-FFF2-40B4-BE49-F238E27FC236}">
                <a16:creationId xmlns:a16="http://schemas.microsoft.com/office/drawing/2014/main" id="{80AFE87B-9A75-564F-A84B-0012B0B8572C}"/>
              </a:ext>
            </a:extLst>
          </p:cNvPr>
          <p:cNvSpPr>
            <a:spLocks noGrp="1"/>
          </p:cNvSpPr>
          <p:nvPr>
            <p:ph type="body" sz="quarter" idx="13" hasCustomPrompt="1"/>
          </p:nvPr>
        </p:nvSpPr>
        <p:spPr>
          <a:xfrm>
            <a:off x="774701" y="4481512"/>
            <a:ext cx="4554538" cy="390525"/>
          </a:xfrm>
          <a:prstGeom prst="rect">
            <a:avLst/>
          </a:prstGeom>
        </p:spPr>
        <p:txBody>
          <a:bodyPr>
            <a:normAutofit/>
          </a:bodyPr>
          <a:lstStyle>
            <a:lvl1pPr marL="0" indent="0">
              <a:buNone/>
              <a:defRPr sz="1600">
                <a:solidFill>
                  <a:schemeClr val="bg1"/>
                </a:solidFill>
              </a:defRPr>
            </a:lvl1pPr>
          </a:lstStyle>
          <a:p>
            <a:pPr lvl="0"/>
            <a:r>
              <a:rPr lang="en-US" dirty="0"/>
              <a:t>Date or Location</a:t>
            </a:r>
          </a:p>
        </p:txBody>
      </p:sp>
      <p:pic>
        <p:nvPicPr>
          <p:cNvPr id="18" name="Picture 17" descr="Logo&#10;&#10;Description automatically generated">
            <a:extLst>
              <a:ext uri="{FF2B5EF4-FFF2-40B4-BE49-F238E27FC236}">
                <a16:creationId xmlns:a16="http://schemas.microsoft.com/office/drawing/2014/main" id="{9CC67EA0-0D4F-D444-8E85-366EA07CE6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468" y="6071521"/>
            <a:ext cx="3781612" cy="680690"/>
          </a:xfrm>
          <a:prstGeom prst="rect">
            <a:avLst/>
          </a:prstGeom>
        </p:spPr>
      </p:pic>
    </p:spTree>
    <p:extLst>
      <p:ext uri="{BB962C8B-B14F-4D97-AF65-F5344CB8AC3E}">
        <p14:creationId xmlns:p14="http://schemas.microsoft.com/office/powerpoint/2010/main" val="4202762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verlapping Imag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1F603C-1523-4F58-9951-0F0AB79CE9D9}"/>
              </a:ext>
            </a:extLst>
          </p:cNvPr>
          <p:cNvSpPr/>
          <p:nvPr userDrawn="1"/>
        </p:nvSpPr>
        <p:spPr>
          <a:xfrm>
            <a:off x="-1" y="5124613"/>
            <a:ext cx="4320539" cy="1733386"/>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E73ED7B-42A5-4B34-9352-5EA1F58B8C9F}"/>
              </a:ext>
            </a:extLst>
          </p:cNvPr>
          <p:cNvSpPr/>
          <p:nvPr userDrawn="1"/>
        </p:nvSpPr>
        <p:spPr>
          <a:xfrm>
            <a:off x="4320538" y="1"/>
            <a:ext cx="7871460" cy="1733386"/>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6">
            <a:extLst>
              <a:ext uri="{FF2B5EF4-FFF2-40B4-BE49-F238E27FC236}">
                <a16:creationId xmlns:a16="http://schemas.microsoft.com/office/drawing/2014/main" id="{EDFD999B-3EA5-4B5F-90BC-CBDA560D1356}"/>
              </a:ext>
            </a:extLst>
          </p:cNvPr>
          <p:cNvSpPr>
            <a:spLocks noGrp="1"/>
          </p:cNvSpPr>
          <p:nvPr>
            <p:ph type="pic" sz="quarter" idx="10"/>
          </p:nvPr>
        </p:nvSpPr>
        <p:spPr>
          <a:xfrm>
            <a:off x="-3953" y="694945"/>
            <a:ext cx="6099953" cy="4429670"/>
          </a:xfrm>
          <a:prstGeom prst="rect">
            <a:avLst/>
          </a:prstGeom>
          <a:pattFill prst="pct5">
            <a:fgClr>
              <a:schemeClr val="accent1"/>
            </a:fgClr>
            <a:bgClr>
              <a:schemeClr val="bg1"/>
            </a:bgClr>
          </a:pattFill>
        </p:spPr>
        <p:txBody>
          <a:bodyPr>
            <a:normAutofit/>
          </a:bodyPr>
          <a:lstStyle>
            <a:lvl1pPr>
              <a:defRPr sz="1400">
                <a:latin typeface="Arial" panose="020B0604020202020204" pitchFamily="34" charset="0"/>
                <a:cs typeface="Arial" panose="020B0604020202020204" pitchFamily="34" charset="0"/>
              </a:defRPr>
            </a:lvl1pPr>
          </a:lstStyle>
          <a:p>
            <a:r>
              <a:rPr lang="en-US"/>
              <a:t>Click icon to add picture</a:t>
            </a:r>
          </a:p>
        </p:txBody>
      </p:sp>
      <p:sp>
        <p:nvSpPr>
          <p:cNvPr id="7" name="Title 20">
            <a:extLst>
              <a:ext uri="{FF2B5EF4-FFF2-40B4-BE49-F238E27FC236}">
                <a16:creationId xmlns:a16="http://schemas.microsoft.com/office/drawing/2014/main" id="{97C50D67-3E47-D744-BC68-B2A274EE2D20}"/>
              </a:ext>
            </a:extLst>
          </p:cNvPr>
          <p:cNvSpPr>
            <a:spLocks noGrp="1"/>
          </p:cNvSpPr>
          <p:nvPr>
            <p:ph type="title"/>
          </p:nvPr>
        </p:nvSpPr>
        <p:spPr>
          <a:xfrm>
            <a:off x="4621102" y="108808"/>
            <a:ext cx="7452795" cy="1405667"/>
          </a:xfrm>
        </p:spPr>
        <p:txBody>
          <a:bodyPr anchor="t">
            <a:normAutofit/>
          </a:bodyPr>
          <a:lstStyle>
            <a:lvl1pPr>
              <a:defRPr sz="3600">
                <a:solidFill>
                  <a:schemeClr val="bg1"/>
                </a:solidFill>
              </a:defRPr>
            </a:lvl1pPr>
          </a:lstStyle>
          <a:p>
            <a:r>
              <a:rPr lang="en-US"/>
              <a:t>Click to edit Master title style</a:t>
            </a:r>
            <a:endParaRPr lang="en-US" dirty="0"/>
          </a:p>
        </p:txBody>
      </p:sp>
      <p:pic>
        <p:nvPicPr>
          <p:cNvPr id="8" name="Picture 7" descr="Shape, circle&#10;&#10;Description automatically generated">
            <a:extLst>
              <a:ext uri="{FF2B5EF4-FFF2-40B4-BE49-F238E27FC236}">
                <a16:creationId xmlns:a16="http://schemas.microsoft.com/office/drawing/2014/main" id="{95673B4B-9288-2047-90CB-275370D5F03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79595"/>
            <a:ext cx="363525" cy="383883"/>
          </a:xfrm>
          <a:prstGeom prst="rect">
            <a:avLst/>
          </a:prstGeom>
        </p:spPr>
      </p:pic>
      <p:sp>
        <p:nvSpPr>
          <p:cNvPr id="9" name="Slide Number Placeholder 5">
            <a:extLst>
              <a:ext uri="{FF2B5EF4-FFF2-40B4-BE49-F238E27FC236}">
                <a16:creationId xmlns:a16="http://schemas.microsoft.com/office/drawing/2014/main" id="{E813C6B3-1AC0-304F-8A29-C464D313254E}"/>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A5177E90-7A7A-40F9-AFE8-D36E3B477B94}" type="slidenum">
              <a:rPr lang="en-US" smtClean="0"/>
              <a:pPr/>
              <a:t>‹#›</a:t>
            </a:fld>
            <a:endParaRPr lang="en-US" dirty="0"/>
          </a:p>
        </p:txBody>
      </p:sp>
      <p:sp>
        <p:nvSpPr>
          <p:cNvPr id="11" name="Text Placeholder 3">
            <a:extLst>
              <a:ext uri="{FF2B5EF4-FFF2-40B4-BE49-F238E27FC236}">
                <a16:creationId xmlns:a16="http://schemas.microsoft.com/office/drawing/2014/main" id="{96E3AC5A-989E-4F40-BD8D-951F2C64DCC3}"/>
              </a:ext>
            </a:extLst>
          </p:cNvPr>
          <p:cNvSpPr>
            <a:spLocks noGrp="1"/>
          </p:cNvSpPr>
          <p:nvPr>
            <p:ph type="body" sz="quarter" idx="13"/>
          </p:nvPr>
        </p:nvSpPr>
        <p:spPr>
          <a:xfrm>
            <a:off x="6286500" y="1985963"/>
            <a:ext cx="5787397" cy="4657725"/>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13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verlapping Imag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1F603C-1523-4F58-9951-0F0AB79CE9D9}"/>
              </a:ext>
            </a:extLst>
          </p:cNvPr>
          <p:cNvSpPr/>
          <p:nvPr userDrawn="1"/>
        </p:nvSpPr>
        <p:spPr>
          <a:xfrm>
            <a:off x="4550857" y="3228959"/>
            <a:ext cx="2756111" cy="2696098"/>
          </a:xfrm>
          <a:prstGeom prst="rect">
            <a:avLst/>
          </a:prstGeom>
          <a:solidFill>
            <a:srgbClr val="3F9BD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E73ED7B-42A5-4B34-9352-5EA1F58B8C9F}"/>
              </a:ext>
            </a:extLst>
          </p:cNvPr>
          <p:cNvSpPr/>
          <p:nvPr userDrawn="1"/>
        </p:nvSpPr>
        <p:spPr>
          <a:xfrm>
            <a:off x="-1" y="5925058"/>
            <a:ext cx="12191999" cy="932942"/>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5">
            <a:extLst>
              <a:ext uri="{FF2B5EF4-FFF2-40B4-BE49-F238E27FC236}">
                <a16:creationId xmlns:a16="http://schemas.microsoft.com/office/drawing/2014/main" id="{22EB200C-1EDB-441D-B9C9-F79765AD4CC2}"/>
              </a:ext>
            </a:extLst>
          </p:cNvPr>
          <p:cNvSpPr>
            <a:spLocks noGrp="1"/>
          </p:cNvSpPr>
          <p:nvPr>
            <p:ph type="pic" sz="quarter" idx="10"/>
          </p:nvPr>
        </p:nvSpPr>
        <p:spPr>
          <a:xfrm>
            <a:off x="1" y="1"/>
            <a:ext cx="4550856" cy="5925058"/>
          </a:xfrm>
          <a:prstGeom prst="rect">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r>
              <a:rPr lang="en-US"/>
              <a:t>Click icon to add picture</a:t>
            </a:r>
          </a:p>
        </p:txBody>
      </p:sp>
      <p:sp>
        <p:nvSpPr>
          <p:cNvPr id="7" name="Title 20">
            <a:extLst>
              <a:ext uri="{FF2B5EF4-FFF2-40B4-BE49-F238E27FC236}">
                <a16:creationId xmlns:a16="http://schemas.microsoft.com/office/drawing/2014/main" id="{2589D325-0DF3-4848-AE49-2865CB019DF8}"/>
              </a:ext>
            </a:extLst>
          </p:cNvPr>
          <p:cNvSpPr>
            <a:spLocks noGrp="1"/>
          </p:cNvSpPr>
          <p:nvPr>
            <p:ph type="title"/>
          </p:nvPr>
        </p:nvSpPr>
        <p:spPr>
          <a:xfrm>
            <a:off x="4621102" y="108808"/>
            <a:ext cx="7452795" cy="1001649"/>
          </a:xfrm>
        </p:spPr>
        <p:txBody>
          <a:bodyPr anchor="t">
            <a:normAutofit/>
          </a:bodyPr>
          <a:lstStyle>
            <a:lvl1pPr>
              <a:defRPr sz="3600">
                <a:solidFill>
                  <a:srgbClr val="005089"/>
                </a:solidFill>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17FA2CAC-29C5-7047-BE90-5DF2EEF854EA}"/>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10" name="Text Placeholder 3">
            <a:extLst>
              <a:ext uri="{FF2B5EF4-FFF2-40B4-BE49-F238E27FC236}">
                <a16:creationId xmlns:a16="http://schemas.microsoft.com/office/drawing/2014/main" id="{4A5EA8E9-6F7C-964D-AEB9-094C6DFE7531}"/>
              </a:ext>
            </a:extLst>
          </p:cNvPr>
          <p:cNvSpPr>
            <a:spLocks noGrp="1"/>
          </p:cNvSpPr>
          <p:nvPr>
            <p:ph type="body" sz="quarter" idx="13"/>
          </p:nvPr>
        </p:nvSpPr>
        <p:spPr>
          <a:xfrm>
            <a:off x="4776391" y="1214437"/>
            <a:ext cx="7297506" cy="5414963"/>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9439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enter 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73ED7B-42A5-4B34-9352-5EA1F58B8C9F}"/>
              </a:ext>
            </a:extLst>
          </p:cNvPr>
          <p:cNvSpPr/>
          <p:nvPr userDrawn="1"/>
        </p:nvSpPr>
        <p:spPr>
          <a:xfrm>
            <a:off x="0" y="0"/>
            <a:ext cx="3785615" cy="3355305"/>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 y="3347637"/>
            <a:ext cx="3785615" cy="3528535"/>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5">
            <a:extLst>
              <a:ext uri="{FF2B5EF4-FFF2-40B4-BE49-F238E27FC236}">
                <a16:creationId xmlns:a16="http://schemas.microsoft.com/office/drawing/2014/main" id="{825FB056-16C9-457E-8AC5-849390A1225E}"/>
              </a:ext>
            </a:extLst>
          </p:cNvPr>
          <p:cNvSpPr>
            <a:spLocks noGrp="1"/>
          </p:cNvSpPr>
          <p:nvPr>
            <p:ph type="pic" sz="quarter" idx="11"/>
          </p:nvPr>
        </p:nvSpPr>
        <p:spPr>
          <a:xfrm>
            <a:off x="3785615" y="1"/>
            <a:ext cx="4005073" cy="6858000"/>
          </a:xfrm>
          <a:prstGeom prst="rect">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r>
              <a:rPr lang="en-US"/>
              <a:t>Click icon to add picture</a:t>
            </a:r>
          </a:p>
        </p:txBody>
      </p:sp>
      <p:sp>
        <p:nvSpPr>
          <p:cNvPr id="8" name="Text Placeholder 3">
            <a:extLst>
              <a:ext uri="{FF2B5EF4-FFF2-40B4-BE49-F238E27FC236}">
                <a16:creationId xmlns:a16="http://schemas.microsoft.com/office/drawing/2014/main" id="{307FE0EA-96ED-3049-89F2-6427DD8D0449}"/>
              </a:ext>
            </a:extLst>
          </p:cNvPr>
          <p:cNvSpPr>
            <a:spLocks noGrp="1"/>
          </p:cNvSpPr>
          <p:nvPr>
            <p:ph type="body" sz="quarter" idx="12"/>
          </p:nvPr>
        </p:nvSpPr>
        <p:spPr>
          <a:xfrm>
            <a:off x="260748" y="3614738"/>
            <a:ext cx="3339702" cy="3088203"/>
          </a:xfrm>
          <a:prstGeom prst="rect">
            <a:avLst/>
          </a:prstGeom>
        </p:spPr>
        <p:txBody>
          <a:bodyPr/>
          <a:lstStyle>
            <a:lvl1pPr>
              <a:defRPr>
                <a:solidFill>
                  <a:schemeClr val="bg1"/>
                </a:solidFill>
              </a:defRPr>
            </a:lvl1pPr>
            <a:lvl2pPr marL="685800" indent="-228600">
              <a:buFont typeface="System Font Regular"/>
              <a:buChar char="-"/>
              <a:defRPr b="0">
                <a:solidFill>
                  <a:schemeClr val="bg1"/>
                </a:solidFill>
              </a:defRPr>
            </a:lvl2pPr>
            <a:lvl3pPr>
              <a:defRPr sz="1800" b="1">
                <a:solidFill>
                  <a:schemeClr val="bg1"/>
                </a:solidFill>
              </a:defRPr>
            </a:lvl3pPr>
            <a:lvl4pPr>
              <a:defRPr b="0">
                <a:solidFill>
                  <a:schemeClr val="bg1"/>
                </a:solidFill>
              </a:defRPr>
            </a:lvl4pPr>
            <a:lvl5pPr>
              <a:defRPr b="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a:extLst>
              <a:ext uri="{FF2B5EF4-FFF2-40B4-BE49-F238E27FC236}">
                <a16:creationId xmlns:a16="http://schemas.microsoft.com/office/drawing/2014/main" id="{CFBB2645-766D-3F41-8E46-7D5DE78E32FF}"/>
              </a:ext>
            </a:extLst>
          </p:cNvPr>
          <p:cNvSpPr>
            <a:spLocks noGrp="1"/>
          </p:cNvSpPr>
          <p:nvPr>
            <p:ph type="body" sz="quarter" idx="13"/>
          </p:nvPr>
        </p:nvSpPr>
        <p:spPr>
          <a:xfrm>
            <a:off x="260748" y="300038"/>
            <a:ext cx="3339702" cy="2945328"/>
          </a:xfrm>
          <a:prstGeom prst="rect">
            <a:avLst/>
          </a:prstGeom>
        </p:spPr>
        <p:txBody>
          <a:bodyPr/>
          <a:lstStyle>
            <a:lvl1pPr>
              <a:defRPr>
                <a:solidFill>
                  <a:schemeClr val="bg1"/>
                </a:solidFill>
              </a:defRPr>
            </a:lvl1pPr>
            <a:lvl2pPr marL="685800" indent="-228600">
              <a:buFont typeface="System Font Regular"/>
              <a:buChar char="-"/>
              <a:defRPr b="0">
                <a:solidFill>
                  <a:schemeClr val="bg1"/>
                </a:solidFill>
              </a:defRPr>
            </a:lvl2pPr>
            <a:lvl3pPr>
              <a:defRPr sz="1800" b="1">
                <a:solidFill>
                  <a:schemeClr val="bg1"/>
                </a:solidFill>
              </a:defRPr>
            </a:lvl3pPr>
            <a:lvl4pPr>
              <a:defRPr b="0">
                <a:solidFill>
                  <a:schemeClr val="bg1"/>
                </a:solidFill>
              </a:defRPr>
            </a:lvl4pPr>
            <a:lvl5pPr>
              <a:defRPr b="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Shape, circle&#10;&#10;Description automatically generated">
            <a:extLst>
              <a:ext uri="{FF2B5EF4-FFF2-40B4-BE49-F238E27FC236}">
                <a16:creationId xmlns:a16="http://schemas.microsoft.com/office/drawing/2014/main" id="{EF08719D-0D49-1441-A78C-09D3A304236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79595"/>
            <a:ext cx="363525" cy="383883"/>
          </a:xfrm>
          <a:prstGeom prst="rect">
            <a:avLst/>
          </a:prstGeom>
        </p:spPr>
      </p:pic>
      <p:sp>
        <p:nvSpPr>
          <p:cNvPr id="10" name="Slide Number Placeholder 5">
            <a:extLst>
              <a:ext uri="{FF2B5EF4-FFF2-40B4-BE49-F238E27FC236}">
                <a16:creationId xmlns:a16="http://schemas.microsoft.com/office/drawing/2014/main" id="{8672D32A-E8A2-804A-AEEB-8AFE9430F7D5}"/>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A5177E90-7A7A-40F9-AFE8-D36E3B477B94}" type="slidenum">
              <a:rPr lang="en-US" smtClean="0"/>
              <a:pPr/>
              <a:t>‹#›</a:t>
            </a:fld>
            <a:endParaRPr lang="en-US" dirty="0"/>
          </a:p>
        </p:txBody>
      </p:sp>
      <p:sp>
        <p:nvSpPr>
          <p:cNvPr id="14" name="Text Placeholder 3">
            <a:extLst>
              <a:ext uri="{FF2B5EF4-FFF2-40B4-BE49-F238E27FC236}">
                <a16:creationId xmlns:a16="http://schemas.microsoft.com/office/drawing/2014/main" id="{D47CD0FC-844A-7545-997B-C0819113FC12}"/>
              </a:ext>
            </a:extLst>
          </p:cNvPr>
          <p:cNvSpPr>
            <a:spLocks noGrp="1"/>
          </p:cNvSpPr>
          <p:nvPr>
            <p:ph type="body" sz="quarter" idx="15"/>
          </p:nvPr>
        </p:nvSpPr>
        <p:spPr>
          <a:xfrm>
            <a:off x="8188959" y="300036"/>
            <a:ext cx="3742291" cy="6402903"/>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7354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ight 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73ED7B-42A5-4B34-9352-5EA1F58B8C9F}"/>
              </a:ext>
            </a:extLst>
          </p:cNvPr>
          <p:cNvSpPr/>
          <p:nvPr userDrawn="1"/>
        </p:nvSpPr>
        <p:spPr>
          <a:xfrm>
            <a:off x="0" y="1"/>
            <a:ext cx="2155371" cy="556803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0" y="5568042"/>
            <a:ext cx="12191999" cy="1308129"/>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6">
            <a:extLst>
              <a:ext uri="{FF2B5EF4-FFF2-40B4-BE49-F238E27FC236}">
                <a16:creationId xmlns:a16="http://schemas.microsoft.com/office/drawing/2014/main" id="{D9963C95-B145-4E12-BE60-EB0CEFF8FDC2}"/>
              </a:ext>
            </a:extLst>
          </p:cNvPr>
          <p:cNvSpPr>
            <a:spLocks noGrp="1"/>
          </p:cNvSpPr>
          <p:nvPr>
            <p:ph type="pic" sz="quarter" idx="10"/>
          </p:nvPr>
        </p:nvSpPr>
        <p:spPr>
          <a:xfrm>
            <a:off x="2155371" y="-3"/>
            <a:ext cx="4272643" cy="5568043"/>
          </a:xfrm>
          <a:prstGeom prst="rect">
            <a:avLst/>
          </a:prstGeom>
          <a:pattFill prst="pct5">
            <a:fgClr>
              <a:schemeClr val="accent1"/>
            </a:fgClr>
            <a:bgClr>
              <a:schemeClr val="bg1"/>
            </a:bgClr>
          </a:pattFill>
        </p:spPr>
        <p:txBody>
          <a:bodyPr>
            <a:normAutofit/>
          </a:bodyPr>
          <a:lstStyle>
            <a:lvl1pPr>
              <a:defRPr sz="1400">
                <a:latin typeface="Arial" panose="020B0604020202020204" pitchFamily="34" charset="0"/>
                <a:cs typeface="Arial" panose="020B0604020202020204" pitchFamily="34" charset="0"/>
              </a:defRPr>
            </a:lvl1pPr>
          </a:lstStyle>
          <a:p>
            <a:r>
              <a:rPr lang="en-US"/>
              <a:t>Click icon to add picture</a:t>
            </a:r>
          </a:p>
        </p:txBody>
      </p:sp>
      <p:pic>
        <p:nvPicPr>
          <p:cNvPr id="7" name="Picture 6" descr="Shape, circle&#10;&#10;Description automatically generated">
            <a:extLst>
              <a:ext uri="{FF2B5EF4-FFF2-40B4-BE49-F238E27FC236}">
                <a16:creationId xmlns:a16="http://schemas.microsoft.com/office/drawing/2014/main" id="{BBB6FDF1-C7B9-2B47-AAAB-9FD3C4C2517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79595"/>
            <a:ext cx="363525" cy="383883"/>
          </a:xfrm>
          <a:prstGeom prst="rect">
            <a:avLst/>
          </a:prstGeom>
        </p:spPr>
      </p:pic>
      <p:sp>
        <p:nvSpPr>
          <p:cNvPr id="8" name="Slide Number Placeholder 5">
            <a:extLst>
              <a:ext uri="{FF2B5EF4-FFF2-40B4-BE49-F238E27FC236}">
                <a16:creationId xmlns:a16="http://schemas.microsoft.com/office/drawing/2014/main" id="{6BDC0E89-0665-FE4B-8B2A-6EFC35FF2073}"/>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10" name="Text Placeholder 3">
            <a:extLst>
              <a:ext uri="{FF2B5EF4-FFF2-40B4-BE49-F238E27FC236}">
                <a16:creationId xmlns:a16="http://schemas.microsoft.com/office/drawing/2014/main" id="{50A27C7F-AE54-994E-8999-3B9C92A37159}"/>
              </a:ext>
            </a:extLst>
          </p:cNvPr>
          <p:cNvSpPr>
            <a:spLocks noGrp="1"/>
          </p:cNvSpPr>
          <p:nvPr>
            <p:ph type="body" sz="quarter" idx="14"/>
          </p:nvPr>
        </p:nvSpPr>
        <p:spPr>
          <a:xfrm>
            <a:off x="6743700" y="185738"/>
            <a:ext cx="5129212" cy="5200650"/>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9827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ulti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73ED7B-42A5-4B34-9352-5EA1F58B8C9F}"/>
              </a:ext>
            </a:extLst>
          </p:cNvPr>
          <p:cNvSpPr/>
          <p:nvPr userDrawn="1"/>
        </p:nvSpPr>
        <p:spPr>
          <a:xfrm>
            <a:off x="-1" y="2489743"/>
            <a:ext cx="3955774" cy="2912171"/>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 y="5401918"/>
            <a:ext cx="3955773" cy="1456082"/>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86DCD813-D308-4218-8B09-8EC43FDEB208}"/>
              </a:ext>
            </a:extLst>
          </p:cNvPr>
          <p:cNvSpPr>
            <a:spLocks noGrp="1"/>
          </p:cNvSpPr>
          <p:nvPr>
            <p:ph type="pic" sz="quarter" idx="11"/>
          </p:nvPr>
        </p:nvSpPr>
        <p:spPr>
          <a:xfrm>
            <a:off x="8236227" y="3945829"/>
            <a:ext cx="3955773" cy="2912171"/>
          </a:xfrm>
          <a:prstGeom prst="rect">
            <a:avLst/>
          </a:prstGeom>
          <a:pattFill prst="pct5">
            <a:fgClr>
              <a:schemeClr val="accent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r>
              <a:rPr lang="en-US"/>
              <a:t>Click icon to add picture</a:t>
            </a:r>
          </a:p>
        </p:txBody>
      </p:sp>
      <p:sp>
        <p:nvSpPr>
          <p:cNvPr id="8" name="Picture Placeholder 2">
            <a:extLst>
              <a:ext uri="{FF2B5EF4-FFF2-40B4-BE49-F238E27FC236}">
                <a16:creationId xmlns:a16="http://schemas.microsoft.com/office/drawing/2014/main" id="{C5F50B64-DA78-4B8A-9F2C-97ADE270B2D5}"/>
              </a:ext>
            </a:extLst>
          </p:cNvPr>
          <p:cNvSpPr>
            <a:spLocks noGrp="1"/>
          </p:cNvSpPr>
          <p:nvPr>
            <p:ph type="pic" sz="quarter" idx="10"/>
          </p:nvPr>
        </p:nvSpPr>
        <p:spPr>
          <a:xfrm>
            <a:off x="3955774" y="0"/>
            <a:ext cx="8236226" cy="3945829"/>
          </a:xfrm>
          <a:prstGeom prst="rect">
            <a:avLst/>
          </a:prstGeom>
          <a:pattFill prst="pct5">
            <a:fgClr>
              <a:schemeClr val="accent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r>
              <a:rPr lang="en-US"/>
              <a:t>Click icon to add picture</a:t>
            </a:r>
          </a:p>
        </p:txBody>
      </p:sp>
      <p:pic>
        <p:nvPicPr>
          <p:cNvPr id="9" name="Picture 8" descr="Shape, circle&#10;&#10;Description automatically generated">
            <a:extLst>
              <a:ext uri="{FF2B5EF4-FFF2-40B4-BE49-F238E27FC236}">
                <a16:creationId xmlns:a16="http://schemas.microsoft.com/office/drawing/2014/main" id="{E02B9B8F-E199-ED42-AC2B-37FDE1F306C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79595"/>
            <a:ext cx="363525" cy="383883"/>
          </a:xfrm>
          <a:prstGeom prst="rect">
            <a:avLst/>
          </a:prstGeom>
        </p:spPr>
      </p:pic>
      <p:sp>
        <p:nvSpPr>
          <p:cNvPr id="2" name="Title 1">
            <a:extLst>
              <a:ext uri="{FF2B5EF4-FFF2-40B4-BE49-F238E27FC236}">
                <a16:creationId xmlns:a16="http://schemas.microsoft.com/office/drawing/2014/main" id="{25BD9A09-7B17-104C-A2FA-153B04DEEB3C}"/>
              </a:ext>
            </a:extLst>
          </p:cNvPr>
          <p:cNvSpPr>
            <a:spLocks noGrp="1"/>
          </p:cNvSpPr>
          <p:nvPr>
            <p:ph type="title"/>
          </p:nvPr>
        </p:nvSpPr>
        <p:spPr>
          <a:xfrm>
            <a:off x="157163" y="103319"/>
            <a:ext cx="3643312" cy="2291902"/>
          </a:xfrm>
        </p:spPr>
        <p:txBody>
          <a:bodyPr anchor="t">
            <a:normAutofit/>
          </a:bodyPr>
          <a:lstStyle>
            <a:lvl1pPr>
              <a:defRPr sz="3600"/>
            </a:lvl1pPr>
          </a:lstStyle>
          <a:p>
            <a:r>
              <a:rPr lang="en-US"/>
              <a:t>Click to edit Master title style</a:t>
            </a:r>
          </a:p>
        </p:txBody>
      </p:sp>
      <p:sp>
        <p:nvSpPr>
          <p:cNvPr id="10" name="Slide Number Placeholder 5">
            <a:extLst>
              <a:ext uri="{FF2B5EF4-FFF2-40B4-BE49-F238E27FC236}">
                <a16:creationId xmlns:a16="http://schemas.microsoft.com/office/drawing/2014/main" id="{EA4FD3A8-5520-F640-B5AA-4BF2C12AFD8E}"/>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Tree>
    <p:extLst>
      <p:ext uri="{BB962C8B-B14F-4D97-AF65-F5344CB8AC3E}">
        <p14:creationId xmlns:p14="http://schemas.microsoft.com/office/powerpoint/2010/main" val="1380871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73ED7B-42A5-4B34-9352-5EA1F58B8C9F}"/>
              </a:ext>
            </a:extLst>
          </p:cNvPr>
          <p:cNvSpPr/>
          <p:nvPr userDrawn="1"/>
        </p:nvSpPr>
        <p:spPr>
          <a:xfrm>
            <a:off x="0" y="5225141"/>
            <a:ext cx="2243179" cy="163285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2243178" y="5225138"/>
            <a:ext cx="2243179" cy="1632860"/>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E74DDFAB-DC7D-4472-8031-194181606862}"/>
              </a:ext>
            </a:extLst>
          </p:cNvPr>
          <p:cNvSpPr>
            <a:spLocks noGrp="1"/>
          </p:cNvSpPr>
          <p:nvPr>
            <p:ph type="pic" sz="quarter" idx="10"/>
          </p:nvPr>
        </p:nvSpPr>
        <p:spPr>
          <a:xfrm>
            <a:off x="4489373" y="2532107"/>
            <a:ext cx="7702627" cy="4325892"/>
          </a:xfrm>
          <a:prstGeom prst="rect">
            <a:avLst/>
          </a:prstGeom>
          <a:pattFill prst="pct5">
            <a:fgClr>
              <a:schemeClr val="accent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r>
              <a:rPr lang="en-US"/>
              <a:t>Click icon to add picture</a:t>
            </a:r>
          </a:p>
        </p:txBody>
      </p:sp>
      <p:pic>
        <p:nvPicPr>
          <p:cNvPr id="8" name="Picture 7" descr="Shape, circle&#10;&#10;Description automatically generated">
            <a:extLst>
              <a:ext uri="{FF2B5EF4-FFF2-40B4-BE49-F238E27FC236}">
                <a16:creationId xmlns:a16="http://schemas.microsoft.com/office/drawing/2014/main" id="{5CD03217-EB48-B94A-A399-52D5908E894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79595"/>
            <a:ext cx="363525" cy="383883"/>
          </a:xfrm>
          <a:prstGeom prst="rect">
            <a:avLst/>
          </a:prstGeom>
        </p:spPr>
      </p:pic>
      <p:sp>
        <p:nvSpPr>
          <p:cNvPr id="2" name="Title 1">
            <a:extLst>
              <a:ext uri="{FF2B5EF4-FFF2-40B4-BE49-F238E27FC236}">
                <a16:creationId xmlns:a16="http://schemas.microsoft.com/office/drawing/2014/main" id="{8A01178E-3C17-3A41-944C-BF53DD21A118}"/>
              </a:ext>
            </a:extLst>
          </p:cNvPr>
          <p:cNvSpPr>
            <a:spLocks noGrp="1"/>
          </p:cNvSpPr>
          <p:nvPr>
            <p:ph type="title"/>
          </p:nvPr>
        </p:nvSpPr>
        <p:spPr>
          <a:xfrm>
            <a:off x="271751" y="136525"/>
            <a:ext cx="11701173" cy="1325563"/>
          </a:xfrm>
        </p:spPr>
        <p:txBody>
          <a:bodyPr anchor="t">
            <a:normAutofit/>
          </a:bodyPr>
          <a:lstStyle>
            <a:lvl1pPr>
              <a:defRPr sz="3600"/>
            </a:lvl1pPr>
          </a:lstStyle>
          <a:p>
            <a:r>
              <a:rPr lang="en-US"/>
              <a:t>Click to edit Master title style</a:t>
            </a:r>
          </a:p>
        </p:txBody>
      </p:sp>
      <p:sp>
        <p:nvSpPr>
          <p:cNvPr id="9" name="Slide Number Placeholder 5">
            <a:extLst>
              <a:ext uri="{FF2B5EF4-FFF2-40B4-BE49-F238E27FC236}">
                <a16:creationId xmlns:a16="http://schemas.microsoft.com/office/drawing/2014/main" id="{2E3A241B-3CFD-0D49-8404-D130DB39076B}"/>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11" name="Text Placeholder 3">
            <a:extLst>
              <a:ext uri="{FF2B5EF4-FFF2-40B4-BE49-F238E27FC236}">
                <a16:creationId xmlns:a16="http://schemas.microsoft.com/office/drawing/2014/main" id="{1DFBFEE2-A0CE-1F48-A980-11FDCBC19576}"/>
              </a:ext>
            </a:extLst>
          </p:cNvPr>
          <p:cNvSpPr>
            <a:spLocks noGrp="1"/>
          </p:cNvSpPr>
          <p:nvPr>
            <p:ph type="body" sz="quarter" idx="14"/>
          </p:nvPr>
        </p:nvSpPr>
        <p:spPr>
          <a:xfrm>
            <a:off x="271463" y="1614487"/>
            <a:ext cx="4014788" cy="3400425"/>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3639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Gri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73ED7B-42A5-4B34-9352-5EA1F58B8C9F}"/>
              </a:ext>
            </a:extLst>
          </p:cNvPr>
          <p:cNvSpPr/>
          <p:nvPr userDrawn="1"/>
        </p:nvSpPr>
        <p:spPr>
          <a:xfrm>
            <a:off x="8887967" y="3428998"/>
            <a:ext cx="3304032" cy="342899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0" y="-1"/>
            <a:ext cx="5583933" cy="2016225"/>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2">
            <a:extLst>
              <a:ext uri="{FF2B5EF4-FFF2-40B4-BE49-F238E27FC236}">
                <a16:creationId xmlns:a16="http://schemas.microsoft.com/office/drawing/2014/main" id="{BC65BACB-37D6-4AB4-8756-1611039D8E40}"/>
              </a:ext>
            </a:extLst>
          </p:cNvPr>
          <p:cNvSpPr>
            <a:spLocks noGrp="1"/>
          </p:cNvSpPr>
          <p:nvPr>
            <p:ph type="pic" sz="quarter" idx="12"/>
          </p:nvPr>
        </p:nvSpPr>
        <p:spPr>
          <a:xfrm>
            <a:off x="8887967" y="0"/>
            <a:ext cx="3304033" cy="3429000"/>
          </a:xfrm>
          <a:prstGeom prst="rect">
            <a:avLst/>
          </a:prstGeom>
          <a:pattFill prst="pct5">
            <a:fgClr>
              <a:schemeClr val="accent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r>
              <a:rPr lang="en-US"/>
              <a:t>Click icon to add picture</a:t>
            </a:r>
          </a:p>
        </p:txBody>
      </p:sp>
      <p:sp>
        <p:nvSpPr>
          <p:cNvPr id="19" name="Picture Placeholder 2">
            <a:extLst>
              <a:ext uri="{FF2B5EF4-FFF2-40B4-BE49-F238E27FC236}">
                <a16:creationId xmlns:a16="http://schemas.microsoft.com/office/drawing/2014/main" id="{69A23B86-AE5F-4452-B648-16ABCBB9DACF}"/>
              </a:ext>
            </a:extLst>
          </p:cNvPr>
          <p:cNvSpPr>
            <a:spLocks noGrp="1"/>
          </p:cNvSpPr>
          <p:nvPr>
            <p:ph type="pic" sz="quarter" idx="10"/>
          </p:nvPr>
        </p:nvSpPr>
        <p:spPr>
          <a:xfrm>
            <a:off x="5583935" y="0"/>
            <a:ext cx="3304033" cy="3428995"/>
          </a:xfrm>
          <a:prstGeom prst="rect">
            <a:avLst/>
          </a:prstGeom>
          <a:pattFill prst="pct5">
            <a:fgClr>
              <a:schemeClr val="accent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r>
              <a:rPr lang="en-US"/>
              <a:t>Click icon to add picture</a:t>
            </a:r>
          </a:p>
        </p:txBody>
      </p:sp>
      <p:sp>
        <p:nvSpPr>
          <p:cNvPr id="20" name="Picture Placeholder 2">
            <a:extLst>
              <a:ext uri="{FF2B5EF4-FFF2-40B4-BE49-F238E27FC236}">
                <a16:creationId xmlns:a16="http://schemas.microsoft.com/office/drawing/2014/main" id="{DA5D9129-73F5-4E6A-86F2-E5460FBD5A31}"/>
              </a:ext>
            </a:extLst>
          </p:cNvPr>
          <p:cNvSpPr>
            <a:spLocks noGrp="1"/>
          </p:cNvSpPr>
          <p:nvPr>
            <p:ph type="pic" sz="quarter" idx="11"/>
          </p:nvPr>
        </p:nvSpPr>
        <p:spPr>
          <a:xfrm>
            <a:off x="5583934" y="3428995"/>
            <a:ext cx="3304033" cy="3429005"/>
          </a:xfrm>
          <a:prstGeom prst="rect">
            <a:avLst/>
          </a:prstGeom>
          <a:pattFill prst="pct5">
            <a:fgClr>
              <a:schemeClr val="accent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r>
              <a:rPr lang="en-US"/>
              <a:t>Click icon to add picture</a:t>
            </a:r>
          </a:p>
        </p:txBody>
      </p:sp>
      <p:sp>
        <p:nvSpPr>
          <p:cNvPr id="4" name="Title 3">
            <a:extLst>
              <a:ext uri="{FF2B5EF4-FFF2-40B4-BE49-F238E27FC236}">
                <a16:creationId xmlns:a16="http://schemas.microsoft.com/office/drawing/2014/main" id="{71A2301A-E3B8-3D40-B293-8FC804C44AD8}"/>
              </a:ext>
            </a:extLst>
          </p:cNvPr>
          <p:cNvSpPr>
            <a:spLocks noGrp="1"/>
          </p:cNvSpPr>
          <p:nvPr>
            <p:ph type="title"/>
          </p:nvPr>
        </p:nvSpPr>
        <p:spPr>
          <a:xfrm>
            <a:off x="228600" y="127048"/>
            <a:ext cx="5355334" cy="1889176"/>
          </a:xfrm>
        </p:spPr>
        <p:txBody>
          <a:bodyPr anchor="t">
            <a:normAutofit/>
          </a:bodyPr>
          <a:lstStyle>
            <a:lvl1pPr>
              <a:defRPr sz="3600">
                <a:solidFill>
                  <a:schemeClr val="bg1"/>
                </a:solidFill>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6CA07C10-056F-7347-9BC3-93CF4F78AD2D}"/>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11" name="Text Placeholder 3">
            <a:extLst>
              <a:ext uri="{FF2B5EF4-FFF2-40B4-BE49-F238E27FC236}">
                <a16:creationId xmlns:a16="http://schemas.microsoft.com/office/drawing/2014/main" id="{AA254D38-A448-B043-8CC5-F009621911F7}"/>
              </a:ext>
            </a:extLst>
          </p:cNvPr>
          <p:cNvSpPr>
            <a:spLocks noGrp="1"/>
          </p:cNvSpPr>
          <p:nvPr>
            <p:ph type="body" sz="quarter" idx="14"/>
          </p:nvPr>
        </p:nvSpPr>
        <p:spPr>
          <a:xfrm>
            <a:off x="228600" y="2214563"/>
            <a:ext cx="5157788" cy="4486275"/>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75845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B322577-6DA2-427D-8FA8-D959CD4B6FFD}"/>
              </a:ext>
            </a:extLst>
          </p:cNvPr>
          <p:cNvSpPr/>
          <p:nvPr userDrawn="1"/>
        </p:nvSpPr>
        <p:spPr>
          <a:xfrm>
            <a:off x="0" y="5627077"/>
            <a:ext cx="3235569" cy="1230922"/>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BFEDD6B-337E-437B-A043-F7CDB67B5D72}"/>
              </a:ext>
            </a:extLst>
          </p:cNvPr>
          <p:cNvSpPr/>
          <p:nvPr userDrawn="1"/>
        </p:nvSpPr>
        <p:spPr>
          <a:xfrm>
            <a:off x="3235569" y="5627077"/>
            <a:ext cx="3235569" cy="1230922"/>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3462664F-0610-4376-9263-649B911C3B3E}"/>
              </a:ext>
            </a:extLst>
          </p:cNvPr>
          <p:cNvSpPr>
            <a:spLocks noGrp="1"/>
          </p:cNvSpPr>
          <p:nvPr>
            <p:ph type="pic" sz="quarter" idx="12"/>
          </p:nvPr>
        </p:nvSpPr>
        <p:spPr>
          <a:xfrm>
            <a:off x="5580183" y="973714"/>
            <a:ext cx="5640561" cy="4653364"/>
          </a:xfrm>
          <a:prstGeom prst="rect">
            <a:avLst/>
          </a:prstGeom>
          <a:pattFill prst="pct5">
            <a:fgClr>
              <a:schemeClr val="accent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r>
              <a:rPr lang="en-US"/>
              <a:t>Click icon to add picture</a:t>
            </a:r>
          </a:p>
        </p:txBody>
      </p:sp>
      <p:pic>
        <p:nvPicPr>
          <p:cNvPr id="5" name="Picture 4" descr="Shape, circle&#10;&#10;Description automatically generated">
            <a:extLst>
              <a:ext uri="{FF2B5EF4-FFF2-40B4-BE49-F238E27FC236}">
                <a16:creationId xmlns:a16="http://schemas.microsoft.com/office/drawing/2014/main" id="{F8B7F5B9-2FC9-FC46-998F-58F04CC48CD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79595"/>
            <a:ext cx="363525" cy="383883"/>
          </a:xfrm>
          <a:prstGeom prst="rect">
            <a:avLst/>
          </a:prstGeom>
        </p:spPr>
      </p:pic>
      <p:sp>
        <p:nvSpPr>
          <p:cNvPr id="7" name="Slide Number Placeholder 5">
            <a:extLst>
              <a:ext uri="{FF2B5EF4-FFF2-40B4-BE49-F238E27FC236}">
                <a16:creationId xmlns:a16="http://schemas.microsoft.com/office/drawing/2014/main" id="{5675808B-4CBB-264A-AC7E-AA583F1A40DF}"/>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A5177E90-7A7A-40F9-AFE8-D36E3B477B94}" type="slidenum">
              <a:rPr lang="en-US" smtClean="0"/>
              <a:pPr/>
              <a:t>‹#›</a:t>
            </a:fld>
            <a:endParaRPr lang="en-US" dirty="0"/>
          </a:p>
        </p:txBody>
      </p:sp>
    </p:spTree>
    <p:extLst>
      <p:ext uri="{BB962C8B-B14F-4D97-AF65-F5344CB8AC3E}">
        <p14:creationId xmlns:p14="http://schemas.microsoft.com/office/powerpoint/2010/main" val="3059781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Questions / 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1F603C-1523-4F58-9951-0F0AB79CE9D9}"/>
              </a:ext>
            </a:extLst>
          </p:cNvPr>
          <p:cNvSpPr/>
          <p:nvPr userDrawn="1"/>
        </p:nvSpPr>
        <p:spPr>
          <a:xfrm>
            <a:off x="0" y="933448"/>
            <a:ext cx="12227560" cy="444509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E73ED7B-42A5-4B34-9352-5EA1F58B8C9F}"/>
              </a:ext>
            </a:extLst>
          </p:cNvPr>
          <p:cNvSpPr/>
          <p:nvPr userDrawn="1"/>
        </p:nvSpPr>
        <p:spPr>
          <a:xfrm>
            <a:off x="0" y="5378548"/>
            <a:ext cx="12227560" cy="1479452"/>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8BC8AD7F-4AA4-F249-B1A9-3E3DB5A8F5E3}"/>
              </a:ext>
            </a:extLst>
          </p:cNvPr>
          <p:cNvSpPr>
            <a:spLocks noGrp="1"/>
          </p:cNvSpPr>
          <p:nvPr>
            <p:ph type="title"/>
          </p:nvPr>
        </p:nvSpPr>
        <p:spPr>
          <a:xfrm>
            <a:off x="746618" y="1413367"/>
            <a:ext cx="6134204" cy="2844308"/>
          </a:xfrm>
        </p:spPr>
        <p:txBody>
          <a:bodyPr anchor="t">
            <a:normAutofit/>
          </a:bodyPr>
          <a:lstStyle>
            <a:lvl1pPr>
              <a:defRPr sz="5200">
                <a:solidFill>
                  <a:schemeClr val="bg1"/>
                </a:solidFill>
              </a:defRPr>
            </a:lvl1pPr>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B5536B1A-E0B3-4E48-9173-8F2AEC968978}"/>
              </a:ext>
            </a:extLst>
          </p:cNvPr>
          <p:cNvSpPr>
            <a:spLocks noGrp="1"/>
          </p:cNvSpPr>
          <p:nvPr>
            <p:ph type="body" sz="quarter" idx="11"/>
          </p:nvPr>
        </p:nvSpPr>
        <p:spPr>
          <a:xfrm>
            <a:off x="774701" y="542925"/>
            <a:ext cx="4554538" cy="390525"/>
          </a:xfrm>
          <a:prstGeom prst="rect">
            <a:avLst/>
          </a:prstGeom>
        </p:spPr>
        <p:txBody>
          <a:bodyPr>
            <a:normAutofit/>
          </a:bodyPr>
          <a:lstStyle>
            <a:lvl1pPr marL="0" indent="0">
              <a:buNone/>
              <a:defRPr sz="1600"/>
            </a:lvl1pPr>
          </a:lstStyle>
          <a:p>
            <a:pPr lvl="0"/>
            <a:r>
              <a:rPr lang="en-US"/>
              <a:t>Edit Master text styles</a:t>
            </a:r>
          </a:p>
        </p:txBody>
      </p:sp>
      <p:sp>
        <p:nvSpPr>
          <p:cNvPr id="16" name="Text Placeholder 14">
            <a:extLst>
              <a:ext uri="{FF2B5EF4-FFF2-40B4-BE49-F238E27FC236}">
                <a16:creationId xmlns:a16="http://schemas.microsoft.com/office/drawing/2014/main" id="{682DF4CF-4861-7446-8A6C-8839D82F83E0}"/>
              </a:ext>
            </a:extLst>
          </p:cNvPr>
          <p:cNvSpPr>
            <a:spLocks noGrp="1"/>
          </p:cNvSpPr>
          <p:nvPr>
            <p:ph type="body" sz="quarter" idx="12"/>
          </p:nvPr>
        </p:nvSpPr>
        <p:spPr>
          <a:xfrm>
            <a:off x="774701" y="4872037"/>
            <a:ext cx="4554538" cy="390525"/>
          </a:xfrm>
          <a:prstGeom prst="rect">
            <a:avLst/>
          </a:prstGeom>
        </p:spPr>
        <p:txBody>
          <a:bodyPr>
            <a:normAutofit/>
          </a:bodyPr>
          <a:lstStyle>
            <a:lvl1pPr marL="0" indent="0">
              <a:buNone/>
              <a:defRPr sz="1600">
                <a:solidFill>
                  <a:schemeClr val="bg1"/>
                </a:solidFill>
              </a:defRPr>
            </a:lvl1pPr>
          </a:lstStyle>
          <a:p>
            <a:pPr lvl="0"/>
            <a:r>
              <a:rPr lang="en-US"/>
              <a:t>Edit Master text styles</a:t>
            </a:r>
          </a:p>
        </p:txBody>
      </p:sp>
      <p:pic>
        <p:nvPicPr>
          <p:cNvPr id="12" name="Picture 11" descr="Shape, circle&#10;&#10;Description automatically generated">
            <a:extLst>
              <a:ext uri="{FF2B5EF4-FFF2-40B4-BE49-F238E27FC236}">
                <a16:creationId xmlns:a16="http://schemas.microsoft.com/office/drawing/2014/main" id="{DF5D0D33-13DF-1C43-9CB3-1BB001A702F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79595"/>
            <a:ext cx="363525" cy="383883"/>
          </a:xfrm>
          <a:prstGeom prst="rect">
            <a:avLst/>
          </a:prstGeom>
        </p:spPr>
      </p:pic>
      <p:sp>
        <p:nvSpPr>
          <p:cNvPr id="14" name="Slide Number Placeholder 5">
            <a:extLst>
              <a:ext uri="{FF2B5EF4-FFF2-40B4-BE49-F238E27FC236}">
                <a16:creationId xmlns:a16="http://schemas.microsoft.com/office/drawing/2014/main" id="{AEC78B7E-DF3C-7949-A1A5-BAB7541579A2}"/>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Tree>
    <p:extLst>
      <p:ext uri="{BB962C8B-B14F-4D97-AF65-F5344CB8AC3E}">
        <p14:creationId xmlns:p14="http://schemas.microsoft.com/office/powerpoint/2010/main" val="2387547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estions / 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1F603C-1523-4F58-9951-0F0AB79CE9D9}"/>
              </a:ext>
            </a:extLst>
          </p:cNvPr>
          <p:cNvSpPr/>
          <p:nvPr userDrawn="1"/>
        </p:nvSpPr>
        <p:spPr>
          <a:xfrm>
            <a:off x="0" y="933448"/>
            <a:ext cx="7080738" cy="444509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E73ED7B-42A5-4B34-9352-5EA1F58B8C9F}"/>
              </a:ext>
            </a:extLst>
          </p:cNvPr>
          <p:cNvSpPr/>
          <p:nvPr userDrawn="1"/>
        </p:nvSpPr>
        <p:spPr>
          <a:xfrm>
            <a:off x="0" y="5378548"/>
            <a:ext cx="7080738" cy="1479452"/>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6">
            <a:extLst>
              <a:ext uri="{FF2B5EF4-FFF2-40B4-BE49-F238E27FC236}">
                <a16:creationId xmlns:a16="http://schemas.microsoft.com/office/drawing/2014/main" id="{5BBE630F-BB28-4FBA-BF0E-D320FBE14E93}"/>
              </a:ext>
            </a:extLst>
          </p:cNvPr>
          <p:cNvSpPr>
            <a:spLocks noGrp="1"/>
          </p:cNvSpPr>
          <p:nvPr>
            <p:ph type="pic" sz="quarter" idx="10"/>
          </p:nvPr>
        </p:nvSpPr>
        <p:spPr>
          <a:xfrm>
            <a:off x="7080738" y="933448"/>
            <a:ext cx="5111262" cy="5924552"/>
          </a:xfrm>
          <a:prstGeom prst="rect">
            <a:avLst/>
          </a:prstGeom>
          <a:pattFill prst="pct5">
            <a:fgClr>
              <a:schemeClr val="accent1"/>
            </a:fgClr>
            <a:bgClr>
              <a:schemeClr val="bg1"/>
            </a:bgClr>
          </a:pattFill>
        </p:spPr>
        <p:txBody>
          <a:bodyPr>
            <a:normAutofit/>
          </a:bodyPr>
          <a:lstStyle>
            <a:lvl1pPr>
              <a:defRPr sz="1400">
                <a:latin typeface="Arial" panose="020B0604020202020204" pitchFamily="34" charset="0"/>
                <a:cs typeface="Arial" panose="020B0604020202020204" pitchFamily="34" charset="0"/>
              </a:defRPr>
            </a:lvl1pPr>
          </a:lstStyle>
          <a:p>
            <a:r>
              <a:rPr lang="en-US"/>
              <a:t>Click icon to add picture</a:t>
            </a:r>
          </a:p>
        </p:txBody>
      </p:sp>
      <p:sp>
        <p:nvSpPr>
          <p:cNvPr id="13" name="Title 12">
            <a:extLst>
              <a:ext uri="{FF2B5EF4-FFF2-40B4-BE49-F238E27FC236}">
                <a16:creationId xmlns:a16="http://schemas.microsoft.com/office/drawing/2014/main" id="{8BC8AD7F-4AA4-F249-B1A9-3E3DB5A8F5E3}"/>
              </a:ext>
            </a:extLst>
          </p:cNvPr>
          <p:cNvSpPr>
            <a:spLocks noGrp="1"/>
          </p:cNvSpPr>
          <p:nvPr>
            <p:ph type="title"/>
          </p:nvPr>
        </p:nvSpPr>
        <p:spPr>
          <a:xfrm>
            <a:off x="746618" y="1413367"/>
            <a:ext cx="6134204" cy="2844308"/>
          </a:xfrm>
        </p:spPr>
        <p:txBody>
          <a:bodyPr anchor="t">
            <a:normAutofit/>
          </a:bodyPr>
          <a:lstStyle>
            <a:lvl1pPr>
              <a:defRPr sz="5200">
                <a:solidFill>
                  <a:schemeClr val="bg1"/>
                </a:solidFill>
              </a:defRPr>
            </a:lvl1pPr>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B5536B1A-E0B3-4E48-9173-8F2AEC968978}"/>
              </a:ext>
            </a:extLst>
          </p:cNvPr>
          <p:cNvSpPr>
            <a:spLocks noGrp="1"/>
          </p:cNvSpPr>
          <p:nvPr>
            <p:ph type="body" sz="quarter" idx="11"/>
          </p:nvPr>
        </p:nvSpPr>
        <p:spPr>
          <a:xfrm>
            <a:off x="774701" y="542925"/>
            <a:ext cx="4554538" cy="390525"/>
          </a:xfrm>
          <a:prstGeom prst="rect">
            <a:avLst/>
          </a:prstGeom>
        </p:spPr>
        <p:txBody>
          <a:bodyPr>
            <a:normAutofit/>
          </a:bodyPr>
          <a:lstStyle>
            <a:lvl1pPr marL="0" indent="0">
              <a:buNone/>
              <a:defRPr sz="1600"/>
            </a:lvl1pPr>
          </a:lstStyle>
          <a:p>
            <a:pPr lvl="0"/>
            <a:r>
              <a:rPr lang="en-US"/>
              <a:t>Edit Master text styles</a:t>
            </a:r>
          </a:p>
        </p:txBody>
      </p:sp>
      <p:sp>
        <p:nvSpPr>
          <p:cNvPr id="16" name="Text Placeholder 14">
            <a:extLst>
              <a:ext uri="{FF2B5EF4-FFF2-40B4-BE49-F238E27FC236}">
                <a16:creationId xmlns:a16="http://schemas.microsoft.com/office/drawing/2014/main" id="{682DF4CF-4861-7446-8A6C-8839D82F83E0}"/>
              </a:ext>
            </a:extLst>
          </p:cNvPr>
          <p:cNvSpPr>
            <a:spLocks noGrp="1"/>
          </p:cNvSpPr>
          <p:nvPr>
            <p:ph type="body" sz="quarter" idx="12"/>
          </p:nvPr>
        </p:nvSpPr>
        <p:spPr>
          <a:xfrm>
            <a:off x="774701" y="4872037"/>
            <a:ext cx="4554538" cy="390525"/>
          </a:xfrm>
          <a:prstGeom prst="rect">
            <a:avLst/>
          </a:prstGeom>
        </p:spPr>
        <p:txBody>
          <a:bodyPr>
            <a:normAutofit/>
          </a:bodyPr>
          <a:lstStyle>
            <a:lvl1pPr marL="0" indent="0">
              <a:buNone/>
              <a:defRPr sz="1600">
                <a:solidFill>
                  <a:schemeClr val="bg1"/>
                </a:solidFill>
              </a:defRPr>
            </a:lvl1pPr>
          </a:lstStyle>
          <a:p>
            <a:pPr lvl="0"/>
            <a:r>
              <a:rPr lang="en-US"/>
              <a:t>Edit Master text styles</a:t>
            </a:r>
          </a:p>
        </p:txBody>
      </p:sp>
      <p:pic>
        <p:nvPicPr>
          <p:cNvPr id="12" name="Picture 11" descr="Shape, circle&#10;&#10;Description automatically generated">
            <a:extLst>
              <a:ext uri="{FF2B5EF4-FFF2-40B4-BE49-F238E27FC236}">
                <a16:creationId xmlns:a16="http://schemas.microsoft.com/office/drawing/2014/main" id="{DF5D0D33-13DF-1C43-9CB3-1BB001A702F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79595"/>
            <a:ext cx="363525" cy="383883"/>
          </a:xfrm>
          <a:prstGeom prst="rect">
            <a:avLst/>
          </a:prstGeom>
        </p:spPr>
      </p:pic>
      <p:sp>
        <p:nvSpPr>
          <p:cNvPr id="14" name="Slide Number Placeholder 5">
            <a:extLst>
              <a:ext uri="{FF2B5EF4-FFF2-40B4-BE49-F238E27FC236}">
                <a16:creationId xmlns:a16="http://schemas.microsoft.com/office/drawing/2014/main" id="{AEC78B7E-DF3C-7949-A1A5-BAB7541579A2}"/>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Tree>
    <p:extLst>
      <p:ext uri="{BB962C8B-B14F-4D97-AF65-F5344CB8AC3E}">
        <p14:creationId xmlns:p14="http://schemas.microsoft.com/office/powerpoint/2010/main" val="50233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No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1F603C-1523-4F58-9951-0F0AB79CE9D9}"/>
              </a:ext>
            </a:extLst>
          </p:cNvPr>
          <p:cNvSpPr/>
          <p:nvPr userDrawn="1"/>
        </p:nvSpPr>
        <p:spPr>
          <a:xfrm>
            <a:off x="0" y="933448"/>
            <a:ext cx="12192000" cy="444509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E73ED7B-42A5-4B34-9352-5EA1F58B8C9F}"/>
              </a:ext>
            </a:extLst>
          </p:cNvPr>
          <p:cNvSpPr/>
          <p:nvPr userDrawn="1"/>
        </p:nvSpPr>
        <p:spPr>
          <a:xfrm>
            <a:off x="0" y="5378548"/>
            <a:ext cx="12192000" cy="1479452"/>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8BC8AD7F-4AA4-F249-B1A9-3E3DB5A8F5E3}"/>
              </a:ext>
            </a:extLst>
          </p:cNvPr>
          <p:cNvSpPr>
            <a:spLocks noGrp="1"/>
          </p:cNvSpPr>
          <p:nvPr>
            <p:ph type="title"/>
          </p:nvPr>
        </p:nvSpPr>
        <p:spPr>
          <a:xfrm>
            <a:off x="746618" y="1413367"/>
            <a:ext cx="6134204" cy="2844308"/>
          </a:xfrm>
        </p:spPr>
        <p:txBody>
          <a:bodyPr anchor="t">
            <a:normAutofit/>
          </a:bodyPr>
          <a:lstStyle>
            <a:lvl1pPr>
              <a:defRPr sz="5200">
                <a:solidFill>
                  <a:schemeClr val="bg1"/>
                </a:solidFill>
              </a:defRPr>
            </a:lvl1pPr>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B5536B1A-E0B3-4E48-9173-8F2AEC968978}"/>
              </a:ext>
            </a:extLst>
          </p:cNvPr>
          <p:cNvSpPr>
            <a:spLocks noGrp="1"/>
          </p:cNvSpPr>
          <p:nvPr>
            <p:ph type="body" sz="quarter" idx="11" hasCustomPrompt="1"/>
          </p:nvPr>
        </p:nvSpPr>
        <p:spPr>
          <a:xfrm>
            <a:off x="774701" y="542925"/>
            <a:ext cx="4554538" cy="390525"/>
          </a:xfrm>
          <a:prstGeom prst="rect">
            <a:avLst/>
          </a:prstGeom>
        </p:spPr>
        <p:txBody>
          <a:bodyPr>
            <a:normAutofit/>
          </a:bodyPr>
          <a:lstStyle>
            <a:lvl1pPr marL="0" indent="0">
              <a:buNone/>
              <a:defRPr sz="1600"/>
            </a:lvl1pPr>
          </a:lstStyle>
          <a:p>
            <a:pPr lvl="0"/>
            <a:r>
              <a:rPr lang="en-US" dirty="0"/>
              <a:t>Project/Client Title</a:t>
            </a:r>
          </a:p>
        </p:txBody>
      </p:sp>
      <p:sp>
        <p:nvSpPr>
          <p:cNvPr id="16" name="Text Placeholder 14">
            <a:extLst>
              <a:ext uri="{FF2B5EF4-FFF2-40B4-BE49-F238E27FC236}">
                <a16:creationId xmlns:a16="http://schemas.microsoft.com/office/drawing/2014/main" id="{682DF4CF-4861-7446-8A6C-8839D82F83E0}"/>
              </a:ext>
            </a:extLst>
          </p:cNvPr>
          <p:cNvSpPr>
            <a:spLocks noGrp="1"/>
          </p:cNvSpPr>
          <p:nvPr>
            <p:ph type="body" sz="quarter" idx="12" hasCustomPrompt="1"/>
          </p:nvPr>
        </p:nvSpPr>
        <p:spPr>
          <a:xfrm>
            <a:off x="774701" y="4872037"/>
            <a:ext cx="4554538" cy="390525"/>
          </a:xfrm>
          <a:prstGeom prst="rect">
            <a:avLst/>
          </a:prstGeom>
        </p:spPr>
        <p:txBody>
          <a:bodyPr>
            <a:normAutofit/>
          </a:bodyPr>
          <a:lstStyle>
            <a:lvl1pPr marL="0" indent="0">
              <a:buNone/>
              <a:defRPr sz="1600">
                <a:solidFill>
                  <a:schemeClr val="bg1"/>
                </a:solidFill>
              </a:defRPr>
            </a:lvl1pPr>
          </a:lstStyle>
          <a:p>
            <a:pPr lvl="0"/>
            <a:r>
              <a:rPr lang="en-US" dirty="0"/>
              <a:t>Date or Location</a:t>
            </a:r>
          </a:p>
        </p:txBody>
      </p:sp>
      <p:sp>
        <p:nvSpPr>
          <p:cNvPr id="14" name="Slide Number Placeholder 5">
            <a:extLst>
              <a:ext uri="{FF2B5EF4-FFF2-40B4-BE49-F238E27FC236}">
                <a16:creationId xmlns:a16="http://schemas.microsoft.com/office/drawing/2014/main" id="{14E21C99-C7E3-B64F-9F35-296047B1A655}"/>
              </a:ext>
            </a:extLst>
          </p:cNvPr>
          <p:cNvSpPr>
            <a:spLocks noGrp="1"/>
          </p:cNvSpPr>
          <p:nvPr>
            <p:ph type="sldNum" sz="quarter" idx="4"/>
          </p:nvPr>
        </p:nvSpPr>
        <p:spPr>
          <a:xfrm>
            <a:off x="9484360" y="6488430"/>
            <a:ext cx="2743200"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11" name="Text Placeholder 14">
            <a:extLst>
              <a:ext uri="{FF2B5EF4-FFF2-40B4-BE49-F238E27FC236}">
                <a16:creationId xmlns:a16="http://schemas.microsoft.com/office/drawing/2014/main" id="{80AFE87B-9A75-564F-A84B-0012B0B8572C}"/>
              </a:ext>
            </a:extLst>
          </p:cNvPr>
          <p:cNvSpPr>
            <a:spLocks noGrp="1"/>
          </p:cNvSpPr>
          <p:nvPr>
            <p:ph type="body" sz="quarter" idx="13" hasCustomPrompt="1"/>
          </p:nvPr>
        </p:nvSpPr>
        <p:spPr>
          <a:xfrm>
            <a:off x="774701" y="4481512"/>
            <a:ext cx="4554538" cy="390525"/>
          </a:xfrm>
          <a:prstGeom prst="rect">
            <a:avLst/>
          </a:prstGeom>
        </p:spPr>
        <p:txBody>
          <a:bodyPr>
            <a:normAutofit/>
          </a:bodyPr>
          <a:lstStyle>
            <a:lvl1pPr marL="0" indent="0">
              <a:buNone/>
              <a:defRPr sz="1600">
                <a:solidFill>
                  <a:schemeClr val="bg1"/>
                </a:solidFill>
              </a:defRPr>
            </a:lvl1pPr>
          </a:lstStyle>
          <a:p>
            <a:pPr lvl="0"/>
            <a:r>
              <a:rPr lang="en-US" dirty="0"/>
              <a:t>Date or Location</a:t>
            </a:r>
          </a:p>
        </p:txBody>
      </p:sp>
      <p:pic>
        <p:nvPicPr>
          <p:cNvPr id="18" name="Picture 17" descr="Logo&#10;&#10;Description automatically generated">
            <a:extLst>
              <a:ext uri="{FF2B5EF4-FFF2-40B4-BE49-F238E27FC236}">
                <a16:creationId xmlns:a16="http://schemas.microsoft.com/office/drawing/2014/main" id="{9CC67EA0-0D4F-D444-8E85-366EA07CE6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468" y="6071521"/>
            <a:ext cx="3781612" cy="680690"/>
          </a:xfrm>
          <a:prstGeom prst="rect">
            <a:avLst/>
          </a:prstGeom>
        </p:spPr>
      </p:pic>
    </p:spTree>
    <p:extLst>
      <p:ext uri="{BB962C8B-B14F-4D97-AF65-F5344CB8AC3E}">
        <p14:creationId xmlns:p14="http://schemas.microsoft.com/office/powerpoint/2010/main" val="3470199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15" name="Content Placeholder 13"/>
          <p:cNvSpPr>
            <a:spLocks noGrp="1"/>
          </p:cNvSpPr>
          <p:nvPr>
            <p:ph sz="quarter" idx="15" hasCustomPrompt="1"/>
          </p:nvPr>
        </p:nvSpPr>
        <p:spPr>
          <a:xfrm>
            <a:off x="914400" y="2058988"/>
            <a:ext cx="4876800" cy="4222750"/>
          </a:xfrm>
          <a:prstGeom prst="rect">
            <a:avLst/>
          </a:prstGeom>
        </p:spPr>
        <p:txBody>
          <a:bodyPr/>
          <a:lstStyle>
            <a:lvl1pPr marL="228600" indent="-457200">
              <a:buFont typeface="+mj-lt"/>
              <a:buAutoNum type="arabicPeriod"/>
              <a:defRPr/>
            </a:lvl1pPr>
            <a:lvl2pPr marL="685800" indent="-457200">
              <a:buFont typeface="+mj-lt"/>
              <a:buAutoNum type="arabicPeriod"/>
              <a:defRPr/>
            </a:lvl2pPr>
            <a:lvl3pPr marL="914400" indent="-457200">
              <a:buFont typeface="+mj-lt"/>
              <a:buAutoNum type="arabicPeriod"/>
              <a:defRPr/>
            </a:lvl3pPr>
            <a:lvl4pPr marL="1024128" indent="-342900">
              <a:buFont typeface="+mj-lt"/>
              <a:buAutoNum type="arabicPeriod"/>
              <a:defRPr/>
            </a:lvl4pPr>
            <a:lvl5pPr marL="1188720" indent="-342900">
              <a:buFont typeface="+mj-lt"/>
              <a:buAutoNum type="arabicPeriod"/>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Box 38"/>
          <p:cNvSpPr txBox="1"/>
          <p:nvPr userDrawn="1"/>
        </p:nvSpPr>
        <p:spPr>
          <a:xfrm>
            <a:off x="10886832" y="6552293"/>
            <a:ext cx="390769" cy="169277"/>
          </a:xfrm>
          <a:prstGeom prst="rect">
            <a:avLst/>
          </a:prstGeom>
          <a:noFill/>
        </p:spPr>
        <p:txBody>
          <a:bodyPr wrap="square" lIns="0" tIns="0" rIns="0" bIns="0" rtlCol="0" anchor="b">
            <a:spAutoFit/>
          </a:bodyPr>
          <a:lstStyle/>
          <a:p>
            <a:pPr algn="r"/>
            <a:fld id="{12EB7FDA-3CFA-48E9-9A35-E50E94D3505F}" type="slidenum">
              <a:rPr lang="en-US" sz="1100" smtClean="0">
                <a:solidFill>
                  <a:schemeClr val="tx2">
                    <a:lumMod val="60000"/>
                    <a:lumOff val="40000"/>
                  </a:schemeClr>
                </a:solidFill>
                <a:latin typeface="+mn-lt"/>
              </a:rPr>
              <a:pPr algn="r"/>
              <a:t>‹#›</a:t>
            </a:fld>
            <a:endParaRPr lang="en-US" sz="1100" dirty="0">
              <a:solidFill>
                <a:schemeClr val="tx2">
                  <a:lumMod val="60000"/>
                  <a:lumOff val="40000"/>
                </a:schemeClr>
              </a:solidFill>
              <a:latin typeface="+mn-lt"/>
            </a:endParaRPr>
          </a:p>
        </p:txBody>
      </p:sp>
      <p:sp>
        <p:nvSpPr>
          <p:cNvPr id="40" name="Text Placeholder 10"/>
          <p:cNvSpPr>
            <a:spLocks noGrp="1"/>
          </p:cNvSpPr>
          <p:nvPr>
            <p:ph type="body" sz="quarter" idx="14" hasCustomPrompt="1"/>
          </p:nvPr>
        </p:nvSpPr>
        <p:spPr>
          <a:xfrm>
            <a:off x="914400" y="6450688"/>
            <a:ext cx="9144000" cy="261610"/>
          </a:xfrm>
          <a:prstGeom prst="rect">
            <a:avLst/>
          </a:prstGeom>
        </p:spPr>
        <p:txBody>
          <a:bodyPr wrap="square" anchor="b">
            <a:spAutoFit/>
          </a:bodyPr>
          <a:lstStyle>
            <a:lvl1pPr marL="0" indent="0">
              <a:buNone/>
              <a:defRPr sz="1100" i="1" baseline="0">
                <a:solidFill>
                  <a:srgbClr val="6C94AA"/>
                </a:solidFill>
                <a:latin typeface="+mn-lt"/>
              </a:defRPr>
            </a:lvl1pPr>
          </a:lstStyle>
          <a:p>
            <a:pPr lvl="0"/>
            <a:r>
              <a:rPr lang="en-US" dirty="0"/>
              <a:t>Click to insert footer</a:t>
            </a:r>
          </a:p>
        </p:txBody>
      </p:sp>
      <p:sp>
        <p:nvSpPr>
          <p:cNvPr id="7" name="Content Placeholder 13"/>
          <p:cNvSpPr>
            <a:spLocks noGrp="1"/>
          </p:cNvSpPr>
          <p:nvPr>
            <p:ph sz="quarter" idx="16" hasCustomPrompt="1"/>
          </p:nvPr>
        </p:nvSpPr>
        <p:spPr>
          <a:xfrm>
            <a:off x="6400800" y="2058988"/>
            <a:ext cx="4876800" cy="4222750"/>
          </a:xfrm>
          <a:prstGeom prst="rect">
            <a:avLst/>
          </a:prstGeom>
        </p:spPr>
        <p:txBody>
          <a:bodyPr/>
          <a:lstStyle>
            <a:lvl1pPr marL="228600" indent="-457200">
              <a:buFont typeface="+mj-lt"/>
              <a:buAutoNum type="arabicPeriod"/>
              <a:defRPr/>
            </a:lvl1pPr>
            <a:lvl2pPr marL="685800" indent="-457200">
              <a:buFont typeface="+mj-lt"/>
              <a:buAutoNum type="arabicPeriod"/>
              <a:defRPr/>
            </a:lvl2pPr>
            <a:lvl3pPr marL="914400" indent="-457200">
              <a:buFont typeface="+mj-lt"/>
              <a:buAutoNum type="arabicPeriod"/>
              <a:defRPr/>
            </a:lvl3pPr>
            <a:lvl4pPr marL="1024128" indent="-342900">
              <a:buFont typeface="+mj-lt"/>
              <a:buAutoNum type="arabicPeriod"/>
              <a:defRPr/>
            </a:lvl4pPr>
            <a:lvl5pPr marL="1188720" indent="-342900">
              <a:buFont typeface="+mj-lt"/>
              <a:buAutoNum type="arabicPeriod"/>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948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7F69E-2994-490D-83F9-4DB26FA68A1A}"/>
              </a:ext>
            </a:extLst>
          </p:cNvPr>
          <p:cNvSpPr/>
          <p:nvPr userDrawn="1"/>
        </p:nvSpPr>
        <p:spPr>
          <a:xfrm rot="10800000" flipV="1">
            <a:off x="11834949" y="0"/>
            <a:ext cx="377475" cy="3462499"/>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1834949" y="3446224"/>
            <a:ext cx="382976" cy="342994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 circle&#10;&#10;Description automatically generated">
            <a:extLst>
              <a:ext uri="{FF2B5EF4-FFF2-40B4-BE49-F238E27FC236}">
                <a16:creationId xmlns:a16="http://schemas.microsoft.com/office/drawing/2014/main" id="{FE91F4A9-C4F3-9049-A6FA-4D354F85231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85666"/>
            <a:ext cx="363525" cy="363525"/>
          </a:xfrm>
          <a:prstGeom prst="rect">
            <a:avLst/>
          </a:prstGeom>
        </p:spPr>
      </p:pic>
      <p:sp>
        <p:nvSpPr>
          <p:cNvPr id="21" name="Title 20">
            <a:extLst>
              <a:ext uri="{FF2B5EF4-FFF2-40B4-BE49-F238E27FC236}">
                <a16:creationId xmlns:a16="http://schemas.microsoft.com/office/drawing/2014/main" id="{65774B05-F2A3-A84E-921E-ABE7485154D5}"/>
              </a:ext>
            </a:extLst>
          </p:cNvPr>
          <p:cNvSpPr>
            <a:spLocks noGrp="1"/>
          </p:cNvSpPr>
          <p:nvPr>
            <p:ph type="title"/>
          </p:nvPr>
        </p:nvSpPr>
        <p:spPr>
          <a:xfrm>
            <a:off x="271750" y="108808"/>
            <a:ext cx="10772487" cy="1001649"/>
          </a:xfrm>
        </p:spPr>
        <p:txBody>
          <a:bodyPr anchor="t">
            <a:normAutofit/>
          </a:bodyPr>
          <a:lstStyle>
            <a:lvl1pPr>
              <a:defRPr sz="3600">
                <a:solidFill>
                  <a:srgbClr val="005089"/>
                </a:solidFill>
              </a:defRPr>
            </a:lvl1pPr>
          </a:lstStyle>
          <a:p>
            <a:r>
              <a:rPr lang="en-US"/>
              <a:t>Click to edit Master title style</a:t>
            </a:r>
            <a:endParaRPr lang="en-US" dirty="0"/>
          </a:p>
        </p:txBody>
      </p:sp>
      <p:sp>
        <p:nvSpPr>
          <p:cNvPr id="30" name="Rectangle 29">
            <a:extLst>
              <a:ext uri="{FF2B5EF4-FFF2-40B4-BE49-F238E27FC236}">
                <a16:creationId xmlns:a16="http://schemas.microsoft.com/office/drawing/2014/main" id="{3AD9CA3A-DDE5-0F46-AB3B-1AA1F36208D2}"/>
              </a:ext>
            </a:extLst>
          </p:cNvPr>
          <p:cNvSpPr/>
          <p:nvPr userDrawn="1"/>
        </p:nvSpPr>
        <p:spPr>
          <a:xfrm>
            <a:off x="453513" y="4749239"/>
            <a:ext cx="2344908"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F38C006-833E-654C-AAB7-C257B141FFCF}"/>
              </a:ext>
            </a:extLst>
          </p:cNvPr>
          <p:cNvSpPr/>
          <p:nvPr userDrawn="1"/>
        </p:nvSpPr>
        <p:spPr>
          <a:xfrm>
            <a:off x="3262027" y="4749239"/>
            <a:ext cx="2344908"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AFE4BF5-970E-DA4A-977B-0490BBD9FB33}"/>
              </a:ext>
            </a:extLst>
          </p:cNvPr>
          <p:cNvSpPr/>
          <p:nvPr userDrawn="1"/>
        </p:nvSpPr>
        <p:spPr>
          <a:xfrm>
            <a:off x="6070542" y="4749239"/>
            <a:ext cx="2344908"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4D90AC1-F6CB-C340-8CCC-ACF72B7945E5}"/>
              </a:ext>
            </a:extLst>
          </p:cNvPr>
          <p:cNvSpPr/>
          <p:nvPr userDrawn="1"/>
        </p:nvSpPr>
        <p:spPr>
          <a:xfrm>
            <a:off x="8944371" y="4749239"/>
            <a:ext cx="2344908"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6EECB2E-B48C-984B-93C3-2A27B8D26887}"/>
              </a:ext>
            </a:extLst>
          </p:cNvPr>
          <p:cNvSpPr>
            <a:spLocks noGrp="1"/>
          </p:cNvSpPr>
          <p:nvPr>
            <p:ph type="body" sz="quarter" idx="10"/>
          </p:nvPr>
        </p:nvSpPr>
        <p:spPr>
          <a:xfrm>
            <a:off x="454025" y="4433892"/>
            <a:ext cx="2344738"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44" name="Text Placeholder 4">
            <a:extLst>
              <a:ext uri="{FF2B5EF4-FFF2-40B4-BE49-F238E27FC236}">
                <a16:creationId xmlns:a16="http://schemas.microsoft.com/office/drawing/2014/main" id="{D3C3006D-46DE-7A44-A5B3-00472957F690}"/>
              </a:ext>
            </a:extLst>
          </p:cNvPr>
          <p:cNvSpPr>
            <a:spLocks noGrp="1"/>
          </p:cNvSpPr>
          <p:nvPr>
            <p:ph type="body" sz="quarter" idx="11"/>
          </p:nvPr>
        </p:nvSpPr>
        <p:spPr>
          <a:xfrm>
            <a:off x="454025" y="4805367"/>
            <a:ext cx="2344738"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45" name="Text Placeholder 4">
            <a:extLst>
              <a:ext uri="{FF2B5EF4-FFF2-40B4-BE49-F238E27FC236}">
                <a16:creationId xmlns:a16="http://schemas.microsoft.com/office/drawing/2014/main" id="{188363AA-4F54-E34A-8218-EABB2663A4E0}"/>
              </a:ext>
            </a:extLst>
          </p:cNvPr>
          <p:cNvSpPr>
            <a:spLocks noGrp="1"/>
          </p:cNvSpPr>
          <p:nvPr>
            <p:ph type="body" sz="quarter" idx="12"/>
          </p:nvPr>
        </p:nvSpPr>
        <p:spPr>
          <a:xfrm>
            <a:off x="3268663" y="4433892"/>
            <a:ext cx="2344738"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46" name="Text Placeholder 4">
            <a:extLst>
              <a:ext uri="{FF2B5EF4-FFF2-40B4-BE49-F238E27FC236}">
                <a16:creationId xmlns:a16="http://schemas.microsoft.com/office/drawing/2014/main" id="{CA4D05B0-6AFF-6A42-B7C7-F900074DDF9A}"/>
              </a:ext>
            </a:extLst>
          </p:cNvPr>
          <p:cNvSpPr>
            <a:spLocks noGrp="1"/>
          </p:cNvSpPr>
          <p:nvPr>
            <p:ph type="body" sz="quarter" idx="13"/>
          </p:nvPr>
        </p:nvSpPr>
        <p:spPr>
          <a:xfrm>
            <a:off x="3268663" y="4805367"/>
            <a:ext cx="2344738"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47" name="Text Placeholder 4">
            <a:extLst>
              <a:ext uri="{FF2B5EF4-FFF2-40B4-BE49-F238E27FC236}">
                <a16:creationId xmlns:a16="http://schemas.microsoft.com/office/drawing/2014/main" id="{A39FB375-7530-4F4A-BDA5-B2A865135B87}"/>
              </a:ext>
            </a:extLst>
          </p:cNvPr>
          <p:cNvSpPr>
            <a:spLocks noGrp="1"/>
          </p:cNvSpPr>
          <p:nvPr>
            <p:ph type="body" sz="quarter" idx="14"/>
          </p:nvPr>
        </p:nvSpPr>
        <p:spPr>
          <a:xfrm>
            <a:off x="6069013" y="4433892"/>
            <a:ext cx="2344738"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48" name="Text Placeholder 4">
            <a:extLst>
              <a:ext uri="{FF2B5EF4-FFF2-40B4-BE49-F238E27FC236}">
                <a16:creationId xmlns:a16="http://schemas.microsoft.com/office/drawing/2014/main" id="{EAFB3898-B8A4-E84E-A333-FBB0BF13CB71}"/>
              </a:ext>
            </a:extLst>
          </p:cNvPr>
          <p:cNvSpPr>
            <a:spLocks noGrp="1"/>
          </p:cNvSpPr>
          <p:nvPr>
            <p:ph type="body" sz="quarter" idx="15"/>
          </p:nvPr>
        </p:nvSpPr>
        <p:spPr>
          <a:xfrm>
            <a:off x="6069013" y="4805367"/>
            <a:ext cx="2344738"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49" name="Text Placeholder 4">
            <a:extLst>
              <a:ext uri="{FF2B5EF4-FFF2-40B4-BE49-F238E27FC236}">
                <a16:creationId xmlns:a16="http://schemas.microsoft.com/office/drawing/2014/main" id="{DB7C1E3D-1A4A-B74F-9FE9-7059471CF324}"/>
              </a:ext>
            </a:extLst>
          </p:cNvPr>
          <p:cNvSpPr>
            <a:spLocks noGrp="1"/>
          </p:cNvSpPr>
          <p:nvPr>
            <p:ph type="body" sz="quarter" idx="16"/>
          </p:nvPr>
        </p:nvSpPr>
        <p:spPr>
          <a:xfrm>
            <a:off x="8940801" y="4433892"/>
            <a:ext cx="2344738"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50" name="Text Placeholder 4">
            <a:extLst>
              <a:ext uri="{FF2B5EF4-FFF2-40B4-BE49-F238E27FC236}">
                <a16:creationId xmlns:a16="http://schemas.microsoft.com/office/drawing/2014/main" id="{3E9D13E2-8721-7D46-9101-0C1771CE55AF}"/>
              </a:ext>
            </a:extLst>
          </p:cNvPr>
          <p:cNvSpPr>
            <a:spLocks noGrp="1"/>
          </p:cNvSpPr>
          <p:nvPr>
            <p:ph type="body" sz="quarter" idx="17"/>
          </p:nvPr>
        </p:nvSpPr>
        <p:spPr>
          <a:xfrm>
            <a:off x="8940801" y="4805367"/>
            <a:ext cx="2344738"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52" name="Picture Placeholder 51">
            <a:extLst>
              <a:ext uri="{FF2B5EF4-FFF2-40B4-BE49-F238E27FC236}">
                <a16:creationId xmlns:a16="http://schemas.microsoft.com/office/drawing/2014/main" id="{9D1CA2BE-F7F1-734B-A50F-60CE244CC0D0}"/>
              </a:ext>
            </a:extLst>
          </p:cNvPr>
          <p:cNvSpPr>
            <a:spLocks noGrp="1"/>
          </p:cNvSpPr>
          <p:nvPr>
            <p:ph type="pic" sz="quarter" idx="18"/>
          </p:nvPr>
        </p:nvSpPr>
        <p:spPr>
          <a:xfrm>
            <a:off x="399782" y="1820754"/>
            <a:ext cx="2452369" cy="2452369"/>
          </a:xfrm>
          <a:prstGeom prst="rect">
            <a:avLst/>
          </a:prstGeom>
          <a:ln w="0">
            <a:noFill/>
          </a:ln>
        </p:spPr>
        <p:txBody>
          <a:bodyPr/>
          <a:lstStyle/>
          <a:p>
            <a:r>
              <a:rPr lang="en-US"/>
              <a:t>Click icon to add picture</a:t>
            </a:r>
          </a:p>
        </p:txBody>
      </p:sp>
      <p:sp>
        <p:nvSpPr>
          <p:cNvPr id="55" name="Picture Placeholder 51">
            <a:extLst>
              <a:ext uri="{FF2B5EF4-FFF2-40B4-BE49-F238E27FC236}">
                <a16:creationId xmlns:a16="http://schemas.microsoft.com/office/drawing/2014/main" id="{FA3A2313-40FB-4E4E-97F0-266AEA4559A9}"/>
              </a:ext>
            </a:extLst>
          </p:cNvPr>
          <p:cNvSpPr>
            <a:spLocks noGrp="1"/>
          </p:cNvSpPr>
          <p:nvPr>
            <p:ph type="pic" sz="quarter" idx="19"/>
          </p:nvPr>
        </p:nvSpPr>
        <p:spPr>
          <a:xfrm>
            <a:off x="3191070" y="1820754"/>
            <a:ext cx="2452369" cy="2452369"/>
          </a:xfrm>
          <a:prstGeom prst="rect">
            <a:avLst/>
          </a:prstGeom>
          <a:ln w="0">
            <a:noFill/>
          </a:ln>
        </p:spPr>
        <p:txBody>
          <a:bodyPr/>
          <a:lstStyle/>
          <a:p>
            <a:r>
              <a:rPr lang="en-US"/>
              <a:t>Click icon to add picture</a:t>
            </a:r>
          </a:p>
        </p:txBody>
      </p:sp>
      <p:sp>
        <p:nvSpPr>
          <p:cNvPr id="56" name="Picture Placeholder 51">
            <a:extLst>
              <a:ext uri="{FF2B5EF4-FFF2-40B4-BE49-F238E27FC236}">
                <a16:creationId xmlns:a16="http://schemas.microsoft.com/office/drawing/2014/main" id="{B25D223D-CF01-0244-8229-DF74B7E4C3AC}"/>
              </a:ext>
            </a:extLst>
          </p:cNvPr>
          <p:cNvSpPr>
            <a:spLocks noGrp="1"/>
          </p:cNvSpPr>
          <p:nvPr>
            <p:ph type="pic" sz="quarter" idx="20"/>
          </p:nvPr>
        </p:nvSpPr>
        <p:spPr>
          <a:xfrm>
            <a:off x="6019995" y="1820754"/>
            <a:ext cx="2452369" cy="2452369"/>
          </a:xfrm>
          <a:prstGeom prst="rect">
            <a:avLst/>
          </a:prstGeom>
          <a:ln w="0">
            <a:noFill/>
          </a:ln>
        </p:spPr>
        <p:txBody>
          <a:bodyPr/>
          <a:lstStyle/>
          <a:p>
            <a:r>
              <a:rPr lang="en-US"/>
              <a:t>Click icon to add picture</a:t>
            </a:r>
          </a:p>
        </p:txBody>
      </p:sp>
      <p:sp>
        <p:nvSpPr>
          <p:cNvPr id="57" name="Picture Placeholder 51">
            <a:extLst>
              <a:ext uri="{FF2B5EF4-FFF2-40B4-BE49-F238E27FC236}">
                <a16:creationId xmlns:a16="http://schemas.microsoft.com/office/drawing/2014/main" id="{512B8C09-2B98-C846-86DC-CC2BC22F324B}"/>
              </a:ext>
            </a:extLst>
          </p:cNvPr>
          <p:cNvSpPr>
            <a:spLocks noGrp="1"/>
          </p:cNvSpPr>
          <p:nvPr>
            <p:ph type="pic" sz="quarter" idx="21"/>
          </p:nvPr>
        </p:nvSpPr>
        <p:spPr>
          <a:xfrm>
            <a:off x="8877495" y="1820754"/>
            <a:ext cx="2452369" cy="2452369"/>
          </a:xfrm>
          <a:prstGeom prst="rect">
            <a:avLst/>
          </a:prstGeom>
          <a:ln w="0">
            <a:noFill/>
          </a:ln>
        </p:spPr>
        <p:txBody>
          <a:bodyPr/>
          <a:lstStyle/>
          <a:p>
            <a:r>
              <a:rPr lang="en-US"/>
              <a:t>Click icon to add picture</a:t>
            </a:r>
          </a:p>
        </p:txBody>
      </p:sp>
      <p:sp>
        <p:nvSpPr>
          <p:cNvPr id="22" name="Slide Number Placeholder 5">
            <a:extLst>
              <a:ext uri="{FF2B5EF4-FFF2-40B4-BE49-F238E27FC236}">
                <a16:creationId xmlns:a16="http://schemas.microsoft.com/office/drawing/2014/main" id="{69B627B0-559C-A94E-A887-26865C6E984D}"/>
              </a:ext>
            </a:extLst>
          </p:cNvPr>
          <p:cNvSpPr>
            <a:spLocks noGrp="1"/>
          </p:cNvSpPr>
          <p:nvPr>
            <p:ph type="sldNum" sz="quarter" idx="4"/>
          </p:nvPr>
        </p:nvSpPr>
        <p:spPr>
          <a:xfrm>
            <a:off x="9484360" y="6488430"/>
            <a:ext cx="2743200"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Tree>
    <p:extLst>
      <p:ext uri="{BB962C8B-B14F-4D97-AF65-F5344CB8AC3E}">
        <p14:creationId xmlns:p14="http://schemas.microsoft.com/office/powerpoint/2010/main" val="2460632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7F69E-2994-490D-83F9-4DB26FA68A1A}"/>
              </a:ext>
            </a:extLst>
          </p:cNvPr>
          <p:cNvSpPr/>
          <p:nvPr userDrawn="1"/>
        </p:nvSpPr>
        <p:spPr>
          <a:xfrm rot="10800000" flipV="1">
            <a:off x="11834949" y="0"/>
            <a:ext cx="377475" cy="3462499"/>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1834949" y="3446224"/>
            <a:ext cx="382976" cy="342994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 circle&#10;&#10;Description automatically generated">
            <a:extLst>
              <a:ext uri="{FF2B5EF4-FFF2-40B4-BE49-F238E27FC236}">
                <a16:creationId xmlns:a16="http://schemas.microsoft.com/office/drawing/2014/main" id="{FE91F4A9-C4F3-9049-A6FA-4D354F85231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85666"/>
            <a:ext cx="363525" cy="363525"/>
          </a:xfrm>
          <a:prstGeom prst="rect">
            <a:avLst/>
          </a:prstGeom>
        </p:spPr>
      </p:pic>
      <p:sp>
        <p:nvSpPr>
          <p:cNvPr id="21" name="Title 20">
            <a:extLst>
              <a:ext uri="{FF2B5EF4-FFF2-40B4-BE49-F238E27FC236}">
                <a16:creationId xmlns:a16="http://schemas.microsoft.com/office/drawing/2014/main" id="{65774B05-F2A3-A84E-921E-ABE7485154D5}"/>
              </a:ext>
            </a:extLst>
          </p:cNvPr>
          <p:cNvSpPr>
            <a:spLocks noGrp="1"/>
          </p:cNvSpPr>
          <p:nvPr>
            <p:ph type="title"/>
          </p:nvPr>
        </p:nvSpPr>
        <p:spPr>
          <a:xfrm>
            <a:off x="271750" y="108808"/>
            <a:ext cx="10772487" cy="1001649"/>
          </a:xfrm>
        </p:spPr>
        <p:txBody>
          <a:bodyPr anchor="t">
            <a:normAutofit/>
          </a:bodyPr>
          <a:lstStyle>
            <a:lvl1pPr>
              <a:defRPr sz="3600">
                <a:solidFill>
                  <a:srgbClr val="005089"/>
                </a:solidFill>
              </a:defRPr>
            </a:lvl1pPr>
          </a:lstStyle>
          <a:p>
            <a:r>
              <a:rPr lang="en-US"/>
              <a:t>Click to edit Master title style</a:t>
            </a:r>
            <a:endParaRPr lang="en-US" dirty="0"/>
          </a:p>
        </p:txBody>
      </p:sp>
      <p:sp>
        <p:nvSpPr>
          <p:cNvPr id="30" name="Rectangle 29">
            <a:extLst>
              <a:ext uri="{FF2B5EF4-FFF2-40B4-BE49-F238E27FC236}">
                <a16:creationId xmlns:a16="http://schemas.microsoft.com/office/drawing/2014/main" id="{3AD9CA3A-DDE5-0F46-AB3B-1AA1F36208D2}"/>
              </a:ext>
            </a:extLst>
          </p:cNvPr>
          <p:cNvSpPr/>
          <p:nvPr userDrawn="1"/>
        </p:nvSpPr>
        <p:spPr>
          <a:xfrm>
            <a:off x="1855593" y="4749239"/>
            <a:ext cx="2344908"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F38C006-833E-654C-AAB7-C257B141FFCF}"/>
              </a:ext>
            </a:extLst>
          </p:cNvPr>
          <p:cNvSpPr/>
          <p:nvPr userDrawn="1"/>
        </p:nvSpPr>
        <p:spPr>
          <a:xfrm>
            <a:off x="4664107" y="4749239"/>
            <a:ext cx="2344908"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AFE4BF5-970E-DA4A-977B-0490BBD9FB33}"/>
              </a:ext>
            </a:extLst>
          </p:cNvPr>
          <p:cNvSpPr/>
          <p:nvPr userDrawn="1"/>
        </p:nvSpPr>
        <p:spPr>
          <a:xfrm>
            <a:off x="7472622" y="4749239"/>
            <a:ext cx="2344908"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6EECB2E-B48C-984B-93C3-2A27B8D26887}"/>
              </a:ext>
            </a:extLst>
          </p:cNvPr>
          <p:cNvSpPr>
            <a:spLocks noGrp="1"/>
          </p:cNvSpPr>
          <p:nvPr>
            <p:ph type="body" sz="quarter" idx="10"/>
          </p:nvPr>
        </p:nvSpPr>
        <p:spPr>
          <a:xfrm>
            <a:off x="1856105" y="4433892"/>
            <a:ext cx="2344738"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44" name="Text Placeholder 4">
            <a:extLst>
              <a:ext uri="{FF2B5EF4-FFF2-40B4-BE49-F238E27FC236}">
                <a16:creationId xmlns:a16="http://schemas.microsoft.com/office/drawing/2014/main" id="{D3C3006D-46DE-7A44-A5B3-00472957F690}"/>
              </a:ext>
            </a:extLst>
          </p:cNvPr>
          <p:cNvSpPr>
            <a:spLocks noGrp="1"/>
          </p:cNvSpPr>
          <p:nvPr>
            <p:ph type="body" sz="quarter" idx="11"/>
          </p:nvPr>
        </p:nvSpPr>
        <p:spPr>
          <a:xfrm>
            <a:off x="1856105" y="4805367"/>
            <a:ext cx="2344738"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45" name="Text Placeholder 4">
            <a:extLst>
              <a:ext uri="{FF2B5EF4-FFF2-40B4-BE49-F238E27FC236}">
                <a16:creationId xmlns:a16="http://schemas.microsoft.com/office/drawing/2014/main" id="{188363AA-4F54-E34A-8218-EABB2663A4E0}"/>
              </a:ext>
            </a:extLst>
          </p:cNvPr>
          <p:cNvSpPr>
            <a:spLocks noGrp="1"/>
          </p:cNvSpPr>
          <p:nvPr>
            <p:ph type="body" sz="quarter" idx="12"/>
          </p:nvPr>
        </p:nvSpPr>
        <p:spPr>
          <a:xfrm>
            <a:off x="4670743" y="4433892"/>
            <a:ext cx="2344738"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46" name="Text Placeholder 4">
            <a:extLst>
              <a:ext uri="{FF2B5EF4-FFF2-40B4-BE49-F238E27FC236}">
                <a16:creationId xmlns:a16="http://schemas.microsoft.com/office/drawing/2014/main" id="{CA4D05B0-6AFF-6A42-B7C7-F900074DDF9A}"/>
              </a:ext>
            </a:extLst>
          </p:cNvPr>
          <p:cNvSpPr>
            <a:spLocks noGrp="1"/>
          </p:cNvSpPr>
          <p:nvPr>
            <p:ph type="body" sz="quarter" idx="13"/>
          </p:nvPr>
        </p:nvSpPr>
        <p:spPr>
          <a:xfrm>
            <a:off x="4670743" y="4805367"/>
            <a:ext cx="2344738"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47" name="Text Placeholder 4">
            <a:extLst>
              <a:ext uri="{FF2B5EF4-FFF2-40B4-BE49-F238E27FC236}">
                <a16:creationId xmlns:a16="http://schemas.microsoft.com/office/drawing/2014/main" id="{A39FB375-7530-4F4A-BDA5-B2A865135B87}"/>
              </a:ext>
            </a:extLst>
          </p:cNvPr>
          <p:cNvSpPr>
            <a:spLocks noGrp="1"/>
          </p:cNvSpPr>
          <p:nvPr>
            <p:ph type="body" sz="quarter" idx="14"/>
          </p:nvPr>
        </p:nvSpPr>
        <p:spPr>
          <a:xfrm>
            <a:off x="7471093" y="4433892"/>
            <a:ext cx="2344738"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48" name="Text Placeholder 4">
            <a:extLst>
              <a:ext uri="{FF2B5EF4-FFF2-40B4-BE49-F238E27FC236}">
                <a16:creationId xmlns:a16="http://schemas.microsoft.com/office/drawing/2014/main" id="{EAFB3898-B8A4-E84E-A333-FBB0BF13CB71}"/>
              </a:ext>
            </a:extLst>
          </p:cNvPr>
          <p:cNvSpPr>
            <a:spLocks noGrp="1"/>
          </p:cNvSpPr>
          <p:nvPr>
            <p:ph type="body" sz="quarter" idx="15"/>
          </p:nvPr>
        </p:nvSpPr>
        <p:spPr>
          <a:xfrm>
            <a:off x="7471093" y="4805367"/>
            <a:ext cx="2344738"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52" name="Picture Placeholder 51">
            <a:extLst>
              <a:ext uri="{FF2B5EF4-FFF2-40B4-BE49-F238E27FC236}">
                <a16:creationId xmlns:a16="http://schemas.microsoft.com/office/drawing/2014/main" id="{9D1CA2BE-F7F1-734B-A50F-60CE244CC0D0}"/>
              </a:ext>
            </a:extLst>
          </p:cNvPr>
          <p:cNvSpPr>
            <a:spLocks noGrp="1"/>
          </p:cNvSpPr>
          <p:nvPr>
            <p:ph type="pic" sz="quarter" idx="18"/>
          </p:nvPr>
        </p:nvSpPr>
        <p:spPr>
          <a:xfrm>
            <a:off x="1801862" y="1820754"/>
            <a:ext cx="2452369" cy="2452369"/>
          </a:xfrm>
          <a:prstGeom prst="rect">
            <a:avLst/>
          </a:prstGeom>
          <a:ln w="0">
            <a:noFill/>
          </a:ln>
        </p:spPr>
        <p:txBody>
          <a:bodyPr/>
          <a:lstStyle/>
          <a:p>
            <a:r>
              <a:rPr lang="en-US"/>
              <a:t>Click icon to add picture</a:t>
            </a:r>
          </a:p>
        </p:txBody>
      </p:sp>
      <p:sp>
        <p:nvSpPr>
          <p:cNvPr id="55" name="Picture Placeholder 51">
            <a:extLst>
              <a:ext uri="{FF2B5EF4-FFF2-40B4-BE49-F238E27FC236}">
                <a16:creationId xmlns:a16="http://schemas.microsoft.com/office/drawing/2014/main" id="{FA3A2313-40FB-4E4E-97F0-266AEA4559A9}"/>
              </a:ext>
            </a:extLst>
          </p:cNvPr>
          <p:cNvSpPr>
            <a:spLocks noGrp="1"/>
          </p:cNvSpPr>
          <p:nvPr>
            <p:ph type="pic" sz="quarter" idx="19"/>
          </p:nvPr>
        </p:nvSpPr>
        <p:spPr>
          <a:xfrm>
            <a:off x="4593150" y="1820754"/>
            <a:ext cx="2452369" cy="2452369"/>
          </a:xfrm>
          <a:prstGeom prst="rect">
            <a:avLst/>
          </a:prstGeom>
          <a:ln w="0">
            <a:noFill/>
          </a:ln>
        </p:spPr>
        <p:txBody>
          <a:bodyPr/>
          <a:lstStyle/>
          <a:p>
            <a:r>
              <a:rPr lang="en-US"/>
              <a:t>Click icon to add picture</a:t>
            </a:r>
          </a:p>
        </p:txBody>
      </p:sp>
      <p:sp>
        <p:nvSpPr>
          <p:cNvPr id="56" name="Picture Placeholder 51">
            <a:extLst>
              <a:ext uri="{FF2B5EF4-FFF2-40B4-BE49-F238E27FC236}">
                <a16:creationId xmlns:a16="http://schemas.microsoft.com/office/drawing/2014/main" id="{B25D223D-CF01-0244-8229-DF74B7E4C3AC}"/>
              </a:ext>
            </a:extLst>
          </p:cNvPr>
          <p:cNvSpPr>
            <a:spLocks noGrp="1"/>
          </p:cNvSpPr>
          <p:nvPr>
            <p:ph type="pic" sz="quarter" idx="20"/>
          </p:nvPr>
        </p:nvSpPr>
        <p:spPr>
          <a:xfrm>
            <a:off x="7422075" y="1820754"/>
            <a:ext cx="2452369" cy="2452369"/>
          </a:xfrm>
          <a:prstGeom prst="rect">
            <a:avLst/>
          </a:prstGeom>
          <a:ln w="0">
            <a:noFill/>
          </a:ln>
        </p:spPr>
        <p:txBody>
          <a:bodyPr/>
          <a:lstStyle/>
          <a:p>
            <a:r>
              <a:rPr lang="en-US"/>
              <a:t>Click icon to add picture</a:t>
            </a:r>
          </a:p>
        </p:txBody>
      </p:sp>
      <p:sp>
        <p:nvSpPr>
          <p:cNvPr id="22" name="Slide Number Placeholder 5">
            <a:extLst>
              <a:ext uri="{FF2B5EF4-FFF2-40B4-BE49-F238E27FC236}">
                <a16:creationId xmlns:a16="http://schemas.microsoft.com/office/drawing/2014/main" id="{69B627B0-559C-A94E-A887-26865C6E984D}"/>
              </a:ext>
            </a:extLst>
          </p:cNvPr>
          <p:cNvSpPr>
            <a:spLocks noGrp="1"/>
          </p:cNvSpPr>
          <p:nvPr>
            <p:ph type="sldNum" sz="quarter" idx="4"/>
          </p:nvPr>
        </p:nvSpPr>
        <p:spPr>
          <a:xfrm>
            <a:off x="9484360" y="6488430"/>
            <a:ext cx="2743200"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Tree>
    <p:extLst>
      <p:ext uri="{BB962C8B-B14F-4D97-AF65-F5344CB8AC3E}">
        <p14:creationId xmlns:p14="http://schemas.microsoft.com/office/powerpoint/2010/main" val="3429404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7F69E-2994-490D-83F9-4DB26FA68A1A}"/>
              </a:ext>
            </a:extLst>
          </p:cNvPr>
          <p:cNvSpPr/>
          <p:nvPr userDrawn="1"/>
        </p:nvSpPr>
        <p:spPr>
          <a:xfrm rot="10800000" flipV="1">
            <a:off x="11834949" y="0"/>
            <a:ext cx="377475" cy="3462499"/>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1834949" y="3446224"/>
            <a:ext cx="382976" cy="342994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 circle&#10;&#10;Description automatically generated">
            <a:extLst>
              <a:ext uri="{FF2B5EF4-FFF2-40B4-BE49-F238E27FC236}">
                <a16:creationId xmlns:a16="http://schemas.microsoft.com/office/drawing/2014/main" id="{FE91F4A9-C4F3-9049-A6FA-4D354F85231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85666"/>
            <a:ext cx="363525" cy="363525"/>
          </a:xfrm>
          <a:prstGeom prst="rect">
            <a:avLst/>
          </a:prstGeom>
        </p:spPr>
      </p:pic>
      <p:sp>
        <p:nvSpPr>
          <p:cNvPr id="21" name="Title 20">
            <a:extLst>
              <a:ext uri="{FF2B5EF4-FFF2-40B4-BE49-F238E27FC236}">
                <a16:creationId xmlns:a16="http://schemas.microsoft.com/office/drawing/2014/main" id="{65774B05-F2A3-A84E-921E-ABE7485154D5}"/>
              </a:ext>
            </a:extLst>
          </p:cNvPr>
          <p:cNvSpPr>
            <a:spLocks noGrp="1"/>
          </p:cNvSpPr>
          <p:nvPr>
            <p:ph type="title"/>
          </p:nvPr>
        </p:nvSpPr>
        <p:spPr>
          <a:xfrm>
            <a:off x="271750" y="108808"/>
            <a:ext cx="10772487" cy="1001649"/>
          </a:xfrm>
        </p:spPr>
        <p:txBody>
          <a:bodyPr anchor="t">
            <a:normAutofit/>
          </a:bodyPr>
          <a:lstStyle>
            <a:lvl1pPr>
              <a:defRPr sz="3600">
                <a:solidFill>
                  <a:srgbClr val="005089"/>
                </a:solidFill>
              </a:defRPr>
            </a:lvl1pPr>
          </a:lstStyle>
          <a:p>
            <a:r>
              <a:rPr lang="en-US"/>
              <a:t>Click to edit Master title style</a:t>
            </a:r>
            <a:endParaRPr lang="en-US" dirty="0"/>
          </a:p>
        </p:txBody>
      </p:sp>
      <p:sp>
        <p:nvSpPr>
          <p:cNvPr id="30" name="Rectangle 29">
            <a:extLst>
              <a:ext uri="{FF2B5EF4-FFF2-40B4-BE49-F238E27FC236}">
                <a16:creationId xmlns:a16="http://schemas.microsoft.com/office/drawing/2014/main" id="{3AD9CA3A-DDE5-0F46-AB3B-1AA1F36208D2}"/>
              </a:ext>
            </a:extLst>
          </p:cNvPr>
          <p:cNvSpPr/>
          <p:nvPr userDrawn="1"/>
        </p:nvSpPr>
        <p:spPr>
          <a:xfrm>
            <a:off x="292072" y="4603251"/>
            <a:ext cx="2019194"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6EECB2E-B48C-984B-93C3-2A27B8D26887}"/>
              </a:ext>
            </a:extLst>
          </p:cNvPr>
          <p:cNvSpPr>
            <a:spLocks noGrp="1"/>
          </p:cNvSpPr>
          <p:nvPr>
            <p:ph type="body" sz="quarter" idx="10"/>
          </p:nvPr>
        </p:nvSpPr>
        <p:spPr>
          <a:xfrm>
            <a:off x="292584" y="4287904"/>
            <a:ext cx="2018682"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44" name="Text Placeholder 4">
            <a:extLst>
              <a:ext uri="{FF2B5EF4-FFF2-40B4-BE49-F238E27FC236}">
                <a16:creationId xmlns:a16="http://schemas.microsoft.com/office/drawing/2014/main" id="{D3C3006D-46DE-7A44-A5B3-00472957F690}"/>
              </a:ext>
            </a:extLst>
          </p:cNvPr>
          <p:cNvSpPr>
            <a:spLocks noGrp="1"/>
          </p:cNvSpPr>
          <p:nvPr>
            <p:ph type="body" sz="quarter" idx="11"/>
          </p:nvPr>
        </p:nvSpPr>
        <p:spPr>
          <a:xfrm>
            <a:off x="292584" y="4659379"/>
            <a:ext cx="2018682"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52" name="Picture Placeholder 51">
            <a:extLst>
              <a:ext uri="{FF2B5EF4-FFF2-40B4-BE49-F238E27FC236}">
                <a16:creationId xmlns:a16="http://schemas.microsoft.com/office/drawing/2014/main" id="{9D1CA2BE-F7F1-734B-A50F-60CE244CC0D0}"/>
              </a:ext>
            </a:extLst>
          </p:cNvPr>
          <p:cNvSpPr>
            <a:spLocks noGrp="1"/>
          </p:cNvSpPr>
          <p:nvPr>
            <p:ph type="pic" sz="quarter" idx="18"/>
          </p:nvPr>
        </p:nvSpPr>
        <p:spPr>
          <a:xfrm>
            <a:off x="292070" y="2161584"/>
            <a:ext cx="2018683" cy="2019195"/>
          </a:xfrm>
          <a:prstGeom prst="rect">
            <a:avLst/>
          </a:prstGeom>
          <a:ln w="0">
            <a:noFill/>
          </a:ln>
        </p:spPr>
        <p:txBody>
          <a:bodyPr/>
          <a:lstStyle/>
          <a:p>
            <a:r>
              <a:rPr lang="en-US"/>
              <a:t>Click icon to add picture</a:t>
            </a:r>
          </a:p>
        </p:txBody>
      </p:sp>
      <p:sp>
        <p:nvSpPr>
          <p:cNvPr id="22" name="Slide Number Placeholder 5">
            <a:extLst>
              <a:ext uri="{FF2B5EF4-FFF2-40B4-BE49-F238E27FC236}">
                <a16:creationId xmlns:a16="http://schemas.microsoft.com/office/drawing/2014/main" id="{69B627B0-559C-A94E-A887-26865C6E984D}"/>
              </a:ext>
            </a:extLst>
          </p:cNvPr>
          <p:cNvSpPr>
            <a:spLocks noGrp="1"/>
          </p:cNvSpPr>
          <p:nvPr>
            <p:ph type="sldNum" sz="quarter" idx="4"/>
          </p:nvPr>
        </p:nvSpPr>
        <p:spPr>
          <a:xfrm>
            <a:off x="9484360" y="6488430"/>
            <a:ext cx="2743200"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25" name="Rectangle 24">
            <a:extLst>
              <a:ext uri="{FF2B5EF4-FFF2-40B4-BE49-F238E27FC236}">
                <a16:creationId xmlns:a16="http://schemas.microsoft.com/office/drawing/2014/main" id="{FB60D279-C257-7C46-99ED-D56BB6B3D792}"/>
              </a:ext>
            </a:extLst>
          </p:cNvPr>
          <p:cNvSpPr/>
          <p:nvPr userDrawn="1"/>
        </p:nvSpPr>
        <p:spPr>
          <a:xfrm>
            <a:off x="2466312" y="4603251"/>
            <a:ext cx="2019194"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4">
            <a:extLst>
              <a:ext uri="{FF2B5EF4-FFF2-40B4-BE49-F238E27FC236}">
                <a16:creationId xmlns:a16="http://schemas.microsoft.com/office/drawing/2014/main" id="{1BD3CD64-93D4-9741-8F77-935E80B40C8F}"/>
              </a:ext>
            </a:extLst>
          </p:cNvPr>
          <p:cNvSpPr>
            <a:spLocks noGrp="1"/>
          </p:cNvSpPr>
          <p:nvPr>
            <p:ph type="body" sz="quarter" idx="19"/>
          </p:nvPr>
        </p:nvSpPr>
        <p:spPr>
          <a:xfrm>
            <a:off x="2466824" y="4287904"/>
            <a:ext cx="2018682"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27" name="Text Placeholder 4">
            <a:extLst>
              <a:ext uri="{FF2B5EF4-FFF2-40B4-BE49-F238E27FC236}">
                <a16:creationId xmlns:a16="http://schemas.microsoft.com/office/drawing/2014/main" id="{23808873-D426-094E-99C1-2AE3B15C6E68}"/>
              </a:ext>
            </a:extLst>
          </p:cNvPr>
          <p:cNvSpPr>
            <a:spLocks noGrp="1"/>
          </p:cNvSpPr>
          <p:nvPr>
            <p:ph type="body" sz="quarter" idx="20"/>
          </p:nvPr>
        </p:nvSpPr>
        <p:spPr>
          <a:xfrm>
            <a:off x="2466824" y="4659379"/>
            <a:ext cx="2018682"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28" name="Picture Placeholder 51">
            <a:extLst>
              <a:ext uri="{FF2B5EF4-FFF2-40B4-BE49-F238E27FC236}">
                <a16:creationId xmlns:a16="http://schemas.microsoft.com/office/drawing/2014/main" id="{67C332D8-1ED9-E74B-9A43-ED170134787D}"/>
              </a:ext>
            </a:extLst>
          </p:cNvPr>
          <p:cNvSpPr>
            <a:spLocks noGrp="1"/>
          </p:cNvSpPr>
          <p:nvPr>
            <p:ph type="pic" sz="quarter" idx="21"/>
          </p:nvPr>
        </p:nvSpPr>
        <p:spPr>
          <a:xfrm>
            <a:off x="2466310" y="2161584"/>
            <a:ext cx="2018683" cy="2019195"/>
          </a:xfrm>
          <a:prstGeom prst="rect">
            <a:avLst/>
          </a:prstGeom>
          <a:ln w="0">
            <a:noFill/>
          </a:ln>
        </p:spPr>
        <p:txBody>
          <a:bodyPr/>
          <a:lstStyle/>
          <a:p>
            <a:r>
              <a:rPr lang="en-US"/>
              <a:t>Click icon to add picture</a:t>
            </a:r>
          </a:p>
        </p:txBody>
      </p:sp>
      <p:sp>
        <p:nvSpPr>
          <p:cNvPr id="29" name="Rectangle 28">
            <a:extLst>
              <a:ext uri="{FF2B5EF4-FFF2-40B4-BE49-F238E27FC236}">
                <a16:creationId xmlns:a16="http://schemas.microsoft.com/office/drawing/2014/main" id="{E5730AFD-4344-764A-BC5E-A32925558D73}"/>
              </a:ext>
            </a:extLst>
          </p:cNvPr>
          <p:cNvSpPr/>
          <p:nvPr userDrawn="1"/>
        </p:nvSpPr>
        <p:spPr>
          <a:xfrm>
            <a:off x="4630392" y="4603251"/>
            <a:ext cx="2019194"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4">
            <a:extLst>
              <a:ext uri="{FF2B5EF4-FFF2-40B4-BE49-F238E27FC236}">
                <a16:creationId xmlns:a16="http://schemas.microsoft.com/office/drawing/2014/main" id="{79949D67-F98F-4D42-BE82-F0F46323E0F7}"/>
              </a:ext>
            </a:extLst>
          </p:cNvPr>
          <p:cNvSpPr>
            <a:spLocks noGrp="1"/>
          </p:cNvSpPr>
          <p:nvPr>
            <p:ph type="body" sz="quarter" idx="22"/>
          </p:nvPr>
        </p:nvSpPr>
        <p:spPr>
          <a:xfrm>
            <a:off x="4630904" y="4287904"/>
            <a:ext cx="2018682"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32" name="Text Placeholder 4">
            <a:extLst>
              <a:ext uri="{FF2B5EF4-FFF2-40B4-BE49-F238E27FC236}">
                <a16:creationId xmlns:a16="http://schemas.microsoft.com/office/drawing/2014/main" id="{03F62B81-D4FE-6541-A7AC-7A38BDD6D997}"/>
              </a:ext>
            </a:extLst>
          </p:cNvPr>
          <p:cNvSpPr>
            <a:spLocks noGrp="1"/>
          </p:cNvSpPr>
          <p:nvPr>
            <p:ph type="body" sz="quarter" idx="23"/>
          </p:nvPr>
        </p:nvSpPr>
        <p:spPr>
          <a:xfrm>
            <a:off x="4630904" y="4659379"/>
            <a:ext cx="2018682"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34" name="Picture Placeholder 51">
            <a:extLst>
              <a:ext uri="{FF2B5EF4-FFF2-40B4-BE49-F238E27FC236}">
                <a16:creationId xmlns:a16="http://schemas.microsoft.com/office/drawing/2014/main" id="{62112A2F-2430-F44F-AA3C-57A37E62B0EC}"/>
              </a:ext>
            </a:extLst>
          </p:cNvPr>
          <p:cNvSpPr>
            <a:spLocks noGrp="1"/>
          </p:cNvSpPr>
          <p:nvPr>
            <p:ph type="pic" sz="quarter" idx="24"/>
          </p:nvPr>
        </p:nvSpPr>
        <p:spPr>
          <a:xfrm>
            <a:off x="4630390" y="2161584"/>
            <a:ext cx="2018683" cy="2019195"/>
          </a:xfrm>
          <a:prstGeom prst="rect">
            <a:avLst/>
          </a:prstGeom>
          <a:ln w="0">
            <a:noFill/>
          </a:ln>
        </p:spPr>
        <p:txBody>
          <a:bodyPr/>
          <a:lstStyle/>
          <a:p>
            <a:r>
              <a:rPr lang="en-US"/>
              <a:t>Click icon to add picture</a:t>
            </a:r>
          </a:p>
        </p:txBody>
      </p:sp>
      <p:sp>
        <p:nvSpPr>
          <p:cNvPr id="35" name="Rectangle 34">
            <a:extLst>
              <a:ext uri="{FF2B5EF4-FFF2-40B4-BE49-F238E27FC236}">
                <a16:creationId xmlns:a16="http://schemas.microsoft.com/office/drawing/2014/main" id="{F64F9A5A-D598-C449-A44D-513273FAE468}"/>
              </a:ext>
            </a:extLst>
          </p:cNvPr>
          <p:cNvSpPr/>
          <p:nvPr userDrawn="1"/>
        </p:nvSpPr>
        <p:spPr>
          <a:xfrm>
            <a:off x="6794472" y="4603251"/>
            <a:ext cx="2019194"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4">
            <a:extLst>
              <a:ext uri="{FF2B5EF4-FFF2-40B4-BE49-F238E27FC236}">
                <a16:creationId xmlns:a16="http://schemas.microsoft.com/office/drawing/2014/main" id="{DA36CC62-DBD9-644E-B430-1A75BF292A13}"/>
              </a:ext>
            </a:extLst>
          </p:cNvPr>
          <p:cNvSpPr>
            <a:spLocks noGrp="1"/>
          </p:cNvSpPr>
          <p:nvPr>
            <p:ph type="body" sz="quarter" idx="25"/>
          </p:nvPr>
        </p:nvSpPr>
        <p:spPr>
          <a:xfrm>
            <a:off x="6794984" y="4287904"/>
            <a:ext cx="2018682"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38" name="Text Placeholder 4">
            <a:extLst>
              <a:ext uri="{FF2B5EF4-FFF2-40B4-BE49-F238E27FC236}">
                <a16:creationId xmlns:a16="http://schemas.microsoft.com/office/drawing/2014/main" id="{6FE21E11-7C0A-2042-8041-555A8B5D9AE6}"/>
              </a:ext>
            </a:extLst>
          </p:cNvPr>
          <p:cNvSpPr>
            <a:spLocks noGrp="1"/>
          </p:cNvSpPr>
          <p:nvPr>
            <p:ph type="body" sz="quarter" idx="26"/>
          </p:nvPr>
        </p:nvSpPr>
        <p:spPr>
          <a:xfrm>
            <a:off x="6794984" y="4659379"/>
            <a:ext cx="2018682"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39" name="Picture Placeholder 51">
            <a:extLst>
              <a:ext uri="{FF2B5EF4-FFF2-40B4-BE49-F238E27FC236}">
                <a16:creationId xmlns:a16="http://schemas.microsoft.com/office/drawing/2014/main" id="{C22C648C-AF1B-4340-9D58-0021745625A6}"/>
              </a:ext>
            </a:extLst>
          </p:cNvPr>
          <p:cNvSpPr>
            <a:spLocks noGrp="1"/>
          </p:cNvSpPr>
          <p:nvPr>
            <p:ph type="pic" sz="quarter" idx="27"/>
          </p:nvPr>
        </p:nvSpPr>
        <p:spPr>
          <a:xfrm>
            <a:off x="6794470" y="2161584"/>
            <a:ext cx="2018683" cy="2019195"/>
          </a:xfrm>
          <a:prstGeom prst="rect">
            <a:avLst/>
          </a:prstGeom>
          <a:ln w="0">
            <a:noFill/>
          </a:ln>
        </p:spPr>
        <p:txBody>
          <a:bodyPr/>
          <a:lstStyle/>
          <a:p>
            <a:r>
              <a:rPr lang="en-US"/>
              <a:t>Click icon to add picture</a:t>
            </a:r>
          </a:p>
        </p:txBody>
      </p:sp>
      <p:sp>
        <p:nvSpPr>
          <p:cNvPr id="40" name="Rectangle 39">
            <a:extLst>
              <a:ext uri="{FF2B5EF4-FFF2-40B4-BE49-F238E27FC236}">
                <a16:creationId xmlns:a16="http://schemas.microsoft.com/office/drawing/2014/main" id="{5DE212B5-137D-844E-BDE1-47D2D5D4B7AB}"/>
              </a:ext>
            </a:extLst>
          </p:cNvPr>
          <p:cNvSpPr/>
          <p:nvPr userDrawn="1"/>
        </p:nvSpPr>
        <p:spPr>
          <a:xfrm>
            <a:off x="8938232" y="4603251"/>
            <a:ext cx="2019194"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4">
            <a:extLst>
              <a:ext uri="{FF2B5EF4-FFF2-40B4-BE49-F238E27FC236}">
                <a16:creationId xmlns:a16="http://schemas.microsoft.com/office/drawing/2014/main" id="{823E4B47-3DCC-A441-8CC9-8F331F67105B}"/>
              </a:ext>
            </a:extLst>
          </p:cNvPr>
          <p:cNvSpPr>
            <a:spLocks noGrp="1"/>
          </p:cNvSpPr>
          <p:nvPr>
            <p:ph type="body" sz="quarter" idx="28"/>
          </p:nvPr>
        </p:nvSpPr>
        <p:spPr>
          <a:xfrm>
            <a:off x="8938744" y="4287904"/>
            <a:ext cx="2018682"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42" name="Text Placeholder 4">
            <a:extLst>
              <a:ext uri="{FF2B5EF4-FFF2-40B4-BE49-F238E27FC236}">
                <a16:creationId xmlns:a16="http://schemas.microsoft.com/office/drawing/2014/main" id="{9A897B25-D127-5345-9A50-4B8140049AB8}"/>
              </a:ext>
            </a:extLst>
          </p:cNvPr>
          <p:cNvSpPr>
            <a:spLocks noGrp="1"/>
          </p:cNvSpPr>
          <p:nvPr>
            <p:ph type="body" sz="quarter" idx="29"/>
          </p:nvPr>
        </p:nvSpPr>
        <p:spPr>
          <a:xfrm>
            <a:off x="8938744" y="4659379"/>
            <a:ext cx="2018682"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43" name="Picture Placeholder 51">
            <a:extLst>
              <a:ext uri="{FF2B5EF4-FFF2-40B4-BE49-F238E27FC236}">
                <a16:creationId xmlns:a16="http://schemas.microsoft.com/office/drawing/2014/main" id="{372A473E-FE34-3E46-AF51-F25E4DA508F7}"/>
              </a:ext>
            </a:extLst>
          </p:cNvPr>
          <p:cNvSpPr>
            <a:spLocks noGrp="1"/>
          </p:cNvSpPr>
          <p:nvPr>
            <p:ph type="pic" sz="quarter" idx="30"/>
          </p:nvPr>
        </p:nvSpPr>
        <p:spPr>
          <a:xfrm>
            <a:off x="8938230" y="2161584"/>
            <a:ext cx="2018683" cy="2019195"/>
          </a:xfrm>
          <a:prstGeom prst="rect">
            <a:avLst/>
          </a:prstGeom>
          <a:ln w="0">
            <a:noFill/>
          </a:ln>
        </p:spPr>
        <p:txBody>
          <a:bodyPr/>
          <a:lstStyle/>
          <a:p>
            <a:r>
              <a:rPr lang="en-US"/>
              <a:t>Click icon to add picture</a:t>
            </a:r>
          </a:p>
        </p:txBody>
      </p:sp>
    </p:spTree>
    <p:extLst>
      <p:ext uri="{BB962C8B-B14F-4D97-AF65-F5344CB8AC3E}">
        <p14:creationId xmlns:p14="http://schemas.microsoft.com/office/powerpoint/2010/main" val="281849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 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7F69E-2994-490D-83F9-4DB26FA68A1A}"/>
              </a:ext>
            </a:extLst>
          </p:cNvPr>
          <p:cNvSpPr/>
          <p:nvPr userDrawn="1"/>
        </p:nvSpPr>
        <p:spPr>
          <a:xfrm rot="10800000" flipV="1">
            <a:off x="11834949" y="0"/>
            <a:ext cx="377475" cy="3462499"/>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1834949" y="3446224"/>
            <a:ext cx="382976" cy="342994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 circle&#10;&#10;Description automatically generated">
            <a:extLst>
              <a:ext uri="{FF2B5EF4-FFF2-40B4-BE49-F238E27FC236}">
                <a16:creationId xmlns:a16="http://schemas.microsoft.com/office/drawing/2014/main" id="{FE91F4A9-C4F3-9049-A6FA-4D354F85231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85666"/>
            <a:ext cx="363525" cy="363525"/>
          </a:xfrm>
          <a:prstGeom prst="rect">
            <a:avLst/>
          </a:prstGeom>
        </p:spPr>
      </p:pic>
      <p:sp>
        <p:nvSpPr>
          <p:cNvPr id="21" name="Title 20">
            <a:extLst>
              <a:ext uri="{FF2B5EF4-FFF2-40B4-BE49-F238E27FC236}">
                <a16:creationId xmlns:a16="http://schemas.microsoft.com/office/drawing/2014/main" id="{65774B05-F2A3-A84E-921E-ABE7485154D5}"/>
              </a:ext>
            </a:extLst>
          </p:cNvPr>
          <p:cNvSpPr>
            <a:spLocks noGrp="1"/>
          </p:cNvSpPr>
          <p:nvPr>
            <p:ph type="title"/>
          </p:nvPr>
        </p:nvSpPr>
        <p:spPr>
          <a:xfrm>
            <a:off x="271750" y="108808"/>
            <a:ext cx="10772487" cy="1001649"/>
          </a:xfrm>
        </p:spPr>
        <p:txBody>
          <a:bodyPr anchor="t">
            <a:normAutofit/>
          </a:bodyPr>
          <a:lstStyle>
            <a:lvl1pPr>
              <a:defRPr sz="3600">
                <a:solidFill>
                  <a:srgbClr val="005089"/>
                </a:solidFill>
              </a:defRPr>
            </a:lvl1pPr>
          </a:lstStyle>
          <a:p>
            <a:r>
              <a:rPr lang="en-US"/>
              <a:t>Click to edit Master title style</a:t>
            </a:r>
            <a:endParaRPr lang="en-US" dirty="0"/>
          </a:p>
        </p:txBody>
      </p:sp>
      <p:sp>
        <p:nvSpPr>
          <p:cNvPr id="22" name="Slide Number Placeholder 5">
            <a:extLst>
              <a:ext uri="{FF2B5EF4-FFF2-40B4-BE49-F238E27FC236}">
                <a16:creationId xmlns:a16="http://schemas.microsoft.com/office/drawing/2014/main" id="{69B627B0-559C-A94E-A887-26865C6E984D}"/>
              </a:ext>
            </a:extLst>
          </p:cNvPr>
          <p:cNvSpPr>
            <a:spLocks noGrp="1"/>
          </p:cNvSpPr>
          <p:nvPr>
            <p:ph type="sldNum" sz="quarter" idx="4"/>
          </p:nvPr>
        </p:nvSpPr>
        <p:spPr>
          <a:xfrm>
            <a:off x="9484360" y="6488430"/>
            <a:ext cx="2743200"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51" name="Rectangle 50">
            <a:extLst>
              <a:ext uri="{FF2B5EF4-FFF2-40B4-BE49-F238E27FC236}">
                <a16:creationId xmlns:a16="http://schemas.microsoft.com/office/drawing/2014/main" id="{C954E933-AFAE-F246-B0E9-39F57D3BAED7}"/>
              </a:ext>
            </a:extLst>
          </p:cNvPr>
          <p:cNvSpPr/>
          <p:nvPr userDrawn="1"/>
        </p:nvSpPr>
        <p:spPr>
          <a:xfrm>
            <a:off x="5990906" y="4199445"/>
            <a:ext cx="1791167" cy="5342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4">
            <a:extLst>
              <a:ext uri="{FF2B5EF4-FFF2-40B4-BE49-F238E27FC236}">
                <a16:creationId xmlns:a16="http://schemas.microsoft.com/office/drawing/2014/main" id="{3CCE05EB-D9FB-BC48-9377-6634B574CC64}"/>
              </a:ext>
            </a:extLst>
          </p:cNvPr>
          <p:cNvSpPr>
            <a:spLocks noGrp="1"/>
          </p:cNvSpPr>
          <p:nvPr>
            <p:ph type="body" sz="quarter" idx="25"/>
          </p:nvPr>
        </p:nvSpPr>
        <p:spPr>
          <a:xfrm>
            <a:off x="5991418" y="3896094"/>
            <a:ext cx="1791167" cy="290885"/>
          </a:xfrm>
          <a:prstGeom prst="rect">
            <a:avLst/>
          </a:prstGeom>
        </p:spPr>
        <p:txBody>
          <a:bodyPr>
            <a:normAutofit/>
          </a:bodyPr>
          <a:lstStyle>
            <a:lvl1pPr marL="0" indent="0">
              <a:buNone/>
              <a:defRPr sz="1500">
                <a:solidFill>
                  <a:srgbClr val="3F9BDA"/>
                </a:solidFill>
              </a:defRPr>
            </a:lvl1pPr>
          </a:lstStyle>
          <a:p>
            <a:pPr lvl="0"/>
            <a:r>
              <a:rPr lang="en-US"/>
              <a:t>Edit Master text styles</a:t>
            </a:r>
          </a:p>
        </p:txBody>
      </p:sp>
      <p:sp>
        <p:nvSpPr>
          <p:cNvPr id="54" name="Text Placeholder 4">
            <a:extLst>
              <a:ext uri="{FF2B5EF4-FFF2-40B4-BE49-F238E27FC236}">
                <a16:creationId xmlns:a16="http://schemas.microsoft.com/office/drawing/2014/main" id="{B9BAAD12-11B8-0A4C-8CC5-6EA70F2FB3C3}"/>
              </a:ext>
            </a:extLst>
          </p:cNvPr>
          <p:cNvSpPr>
            <a:spLocks noGrp="1"/>
          </p:cNvSpPr>
          <p:nvPr>
            <p:ph type="body" sz="quarter" idx="26"/>
          </p:nvPr>
        </p:nvSpPr>
        <p:spPr>
          <a:xfrm>
            <a:off x="5991418" y="4275320"/>
            <a:ext cx="1791167" cy="444274"/>
          </a:xfrm>
          <a:prstGeom prst="rect">
            <a:avLst/>
          </a:prstGeom>
        </p:spPr>
        <p:txBody>
          <a:bodyPr>
            <a:normAutofit/>
          </a:bodyPr>
          <a:lstStyle>
            <a:lvl1pPr marL="0" indent="0">
              <a:buNone/>
              <a:defRPr sz="1500" b="0">
                <a:solidFill>
                  <a:srgbClr val="3F9BDA"/>
                </a:solidFill>
              </a:defRPr>
            </a:lvl1pPr>
          </a:lstStyle>
          <a:p>
            <a:pPr lvl="0"/>
            <a:r>
              <a:rPr lang="en-US"/>
              <a:t>Edit Master text styles</a:t>
            </a:r>
          </a:p>
        </p:txBody>
      </p:sp>
      <p:sp>
        <p:nvSpPr>
          <p:cNvPr id="55" name="Picture Placeholder 51">
            <a:extLst>
              <a:ext uri="{FF2B5EF4-FFF2-40B4-BE49-F238E27FC236}">
                <a16:creationId xmlns:a16="http://schemas.microsoft.com/office/drawing/2014/main" id="{D314BFFA-4FF5-0F4C-99ED-7EDDDC2939CA}"/>
              </a:ext>
            </a:extLst>
          </p:cNvPr>
          <p:cNvSpPr>
            <a:spLocks noGrp="1"/>
          </p:cNvSpPr>
          <p:nvPr>
            <p:ph type="pic" sz="quarter" idx="27"/>
          </p:nvPr>
        </p:nvSpPr>
        <p:spPr>
          <a:xfrm>
            <a:off x="5990904" y="2021073"/>
            <a:ext cx="1791656" cy="1791656"/>
          </a:xfrm>
          <a:prstGeom prst="rect">
            <a:avLst/>
          </a:prstGeom>
          <a:ln w="0">
            <a:noFill/>
          </a:ln>
        </p:spPr>
        <p:txBody>
          <a:bodyPr/>
          <a:lstStyle/>
          <a:p>
            <a:r>
              <a:rPr lang="en-US"/>
              <a:t>Click icon to add picture</a:t>
            </a:r>
          </a:p>
        </p:txBody>
      </p:sp>
      <p:sp>
        <p:nvSpPr>
          <p:cNvPr id="56" name="Rectangle 55">
            <a:extLst>
              <a:ext uri="{FF2B5EF4-FFF2-40B4-BE49-F238E27FC236}">
                <a16:creationId xmlns:a16="http://schemas.microsoft.com/office/drawing/2014/main" id="{35606336-074A-964C-BC1B-834F938D6625}"/>
              </a:ext>
            </a:extLst>
          </p:cNvPr>
          <p:cNvSpPr/>
          <p:nvPr userDrawn="1"/>
        </p:nvSpPr>
        <p:spPr>
          <a:xfrm>
            <a:off x="7900986" y="4199445"/>
            <a:ext cx="1791167" cy="5342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4">
            <a:extLst>
              <a:ext uri="{FF2B5EF4-FFF2-40B4-BE49-F238E27FC236}">
                <a16:creationId xmlns:a16="http://schemas.microsoft.com/office/drawing/2014/main" id="{BC1C4E72-4FE9-8A4C-94B6-62C02EA24331}"/>
              </a:ext>
            </a:extLst>
          </p:cNvPr>
          <p:cNvSpPr>
            <a:spLocks noGrp="1"/>
          </p:cNvSpPr>
          <p:nvPr>
            <p:ph type="body" sz="quarter" idx="28"/>
          </p:nvPr>
        </p:nvSpPr>
        <p:spPr>
          <a:xfrm>
            <a:off x="7901498" y="3896094"/>
            <a:ext cx="1791167" cy="290885"/>
          </a:xfrm>
          <a:prstGeom prst="rect">
            <a:avLst/>
          </a:prstGeom>
        </p:spPr>
        <p:txBody>
          <a:bodyPr>
            <a:normAutofit/>
          </a:bodyPr>
          <a:lstStyle>
            <a:lvl1pPr marL="0" indent="0">
              <a:buNone/>
              <a:defRPr sz="1500">
                <a:solidFill>
                  <a:srgbClr val="3F9BDA"/>
                </a:solidFill>
              </a:defRPr>
            </a:lvl1pPr>
          </a:lstStyle>
          <a:p>
            <a:pPr lvl="0"/>
            <a:r>
              <a:rPr lang="en-US"/>
              <a:t>Edit Master text styles</a:t>
            </a:r>
          </a:p>
        </p:txBody>
      </p:sp>
      <p:sp>
        <p:nvSpPr>
          <p:cNvPr id="58" name="Text Placeholder 4">
            <a:extLst>
              <a:ext uri="{FF2B5EF4-FFF2-40B4-BE49-F238E27FC236}">
                <a16:creationId xmlns:a16="http://schemas.microsoft.com/office/drawing/2014/main" id="{84519E3E-D0B2-D342-96B6-DC909D7F1C6D}"/>
              </a:ext>
            </a:extLst>
          </p:cNvPr>
          <p:cNvSpPr>
            <a:spLocks noGrp="1"/>
          </p:cNvSpPr>
          <p:nvPr>
            <p:ph type="body" sz="quarter" idx="29"/>
          </p:nvPr>
        </p:nvSpPr>
        <p:spPr>
          <a:xfrm>
            <a:off x="7901498" y="4275320"/>
            <a:ext cx="1791167" cy="444274"/>
          </a:xfrm>
          <a:prstGeom prst="rect">
            <a:avLst/>
          </a:prstGeom>
        </p:spPr>
        <p:txBody>
          <a:bodyPr>
            <a:normAutofit/>
          </a:bodyPr>
          <a:lstStyle>
            <a:lvl1pPr marL="0" indent="0">
              <a:buNone/>
              <a:defRPr sz="1500" b="0">
                <a:solidFill>
                  <a:srgbClr val="3F9BDA"/>
                </a:solidFill>
              </a:defRPr>
            </a:lvl1pPr>
          </a:lstStyle>
          <a:p>
            <a:pPr lvl="0"/>
            <a:r>
              <a:rPr lang="en-US"/>
              <a:t>Edit Master text styles</a:t>
            </a:r>
          </a:p>
        </p:txBody>
      </p:sp>
      <p:sp>
        <p:nvSpPr>
          <p:cNvPr id="59" name="Picture Placeholder 51">
            <a:extLst>
              <a:ext uri="{FF2B5EF4-FFF2-40B4-BE49-F238E27FC236}">
                <a16:creationId xmlns:a16="http://schemas.microsoft.com/office/drawing/2014/main" id="{DB755DEC-B9BF-2547-91C0-CB42A76DF444}"/>
              </a:ext>
            </a:extLst>
          </p:cNvPr>
          <p:cNvSpPr>
            <a:spLocks noGrp="1"/>
          </p:cNvSpPr>
          <p:nvPr>
            <p:ph type="pic" sz="quarter" idx="30"/>
          </p:nvPr>
        </p:nvSpPr>
        <p:spPr>
          <a:xfrm>
            <a:off x="7900984" y="2021073"/>
            <a:ext cx="1791656" cy="1791656"/>
          </a:xfrm>
          <a:prstGeom prst="rect">
            <a:avLst/>
          </a:prstGeom>
          <a:ln w="0">
            <a:noFill/>
          </a:ln>
        </p:spPr>
        <p:txBody>
          <a:bodyPr/>
          <a:lstStyle/>
          <a:p>
            <a:r>
              <a:rPr lang="en-US"/>
              <a:t>Click icon to add picture</a:t>
            </a:r>
          </a:p>
        </p:txBody>
      </p:sp>
      <p:sp>
        <p:nvSpPr>
          <p:cNvPr id="60" name="Rectangle 59">
            <a:extLst>
              <a:ext uri="{FF2B5EF4-FFF2-40B4-BE49-F238E27FC236}">
                <a16:creationId xmlns:a16="http://schemas.microsoft.com/office/drawing/2014/main" id="{F0F2B80B-172F-D244-BBE2-C2150DEA4F88}"/>
              </a:ext>
            </a:extLst>
          </p:cNvPr>
          <p:cNvSpPr/>
          <p:nvPr userDrawn="1"/>
        </p:nvSpPr>
        <p:spPr>
          <a:xfrm>
            <a:off x="9811066" y="4199445"/>
            <a:ext cx="1791167" cy="5342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4">
            <a:extLst>
              <a:ext uri="{FF2B5EF4-FFF2-40B4-BE49-F238E27FC236}">
                <a16:creationId xmlns:a16="http://schemas.microsoft.com/office/drawing/2014/main" id="{C7694DC0-8D00-EB4E-9159-40823F084279}"/>
              </a:ext>
            </a:extLst>
          </p:cNvPr>
          <p:cNvSpPr>
            <a:spLocks noGrp="1"/>
          </p:cNvSpPr>
          <p:nvPr>
            <p:ph type="body" sz="quarter" idx="31"/>
          </p:nvPr>
        </p:nvSpPr>
        <p:spPr>
          <a:xfrm>
            <a:off x="9811578" y="3896094"/>
            <a:ext cx="1791167" cy="290885"/>
          </a:xfrm>
          <a:prstGeom prst="rect">
            <a:avLst/>
          </a:prstGeom>
        </p:spPr>
        <p:txBody>
          <a:bodyPr>
            <a:normAutofit/>
          </a:bodyPr>
          <a:lstStyle>
            <a:lvl1pPr marL="0" indent="0">
              <a:buNone/>
              <a:defRPr sz="1500">
                <a:solidFill>
                  <a:srgbClr val="3F9BDA"/>
                </a:solidFill>
              </a:defRPr>
            </a:lvl1pPr>
          </a:lstStyle>
          <a:p>
            <a:pPr lvl="0"/>
            <a:r>
              <a:rPr lang="en-US"/>
              <a:t>Edit Master text styles</a:t>
            </a:r>
          </a:p>
        </p:txBody>
      </p:sp>
      <p:sp>
        <p:nvSpPr>
          <p:cNvPr id="62" name="Text Placeholder 4">
            <a:extLst>
              <a:ext uri="{FF2B5EF4-FFF2-40B4-BE49-F238E27FC236}">
                <a16:creationId xmlns:a16="http://schemas.microsoft.com/office/drawing/2014/main" id="{3F395411-60A6-6148-9BB3-506DF7213418}"/>
              </a:ext>
            </a:extLst>
          </p:cNvPr>
          <p:cNvSpPr>
            <a:spLocks noGrp="1"/>
          </p:cNvSpPr>
          <p:nvPr>
            <p:ph type="body" sz="quarter" idx="32"/>
          </p:nvPr>
        </p:nvSpPr>
        <p:spPr>
          <a:xfrm>
            <a:off x="9811578" y="4275320"/>
            <a:ext cx="1791167" cy="444274"/>
          </a:xfrm>
          <a:prstGeom prst="rect">
            <a:avLst/>
          </a:prstGeom>
        </p:spPr>
        <p:txBody>
          <a:bodyPr>
            <a:normAutofit/>
          </a:bodyPr>
          <a:lstStyle>
            <a:lvl1pPr marL="0" indent="0">
              <a:buNone/>
              <a:defRPr sz="1500" b="0">
                <a:solidFill>
                  <a:srgbClr val="3F9BDA"/>
                </a:solidFill>
              </a:defRPr>
            </a:lvl1pPr>
          </a:lstStyle>
          <a:p>
            <a:pPr lvl="0"/>
            <a:r>
              <a:rPr lang="en-US"/>
              <a:t>Edit Master text styles</a:t>
            </a:r>
          </a:p>
        </p:txBody>
      </p:sp>
      <p:sp>
        <p:nvSpPr>
          <p:cNvPr id="63" name="Picture Placeholder 51">
            <a:extLst>
              <a:ext uri="{FF2B5EF4-FFF2-40B4-BE49-F238E27FC236}">
                <a16:creationId xmlns:a16="http://schemas.microsoft.com/office/drawing/2014/main" id="{4CA234DB-B784-894A-8546-8B6B71FF0D74}"/>
              </a:ext>
            </a:extLst>
          </p:cNvPr>
          <p:cNvSpPr>
            <a:spLocks noGrp="1"/>
          </p:cNvSpPr>
          <p:nvPr>
            <p:ph type="pic" sz="quarter" idx="33"/>
          </p:nvPr>
        </p:nvSpPr>
        <p:spPr>
          <a:xfrm>
            <a:off x="9811064" y="2021073"/>
            <a:ext cx="1791656" cy="1791656"/>
          </a:xfrm>
          <a:prstGeom prst="rect">
            <a:avLst/>
          </a:prstGeom>
          <a:ln w="0">
            <a:noFill/>
          </a:ln>
        </p:spPr>
        <p:txBody>
          <a:bodyPr/>
          <a:lstStyle/>
          <a:p>
            <a:r>
              <a:rPr lang="en-US"/>
              <a:t>Click icon to add picture</a:t>
            </a:r>
          </a:p>
        </p:txBody>
      </p:sp>
      <p:sp>
        <p:nvSpPr>
          <p:cNvPr id="64" name="Rectangle 63">
            <a:extLst>
              <a:ext uri="{FF2B5EF4-FFF2-40B4-BE49-F238E27FC236}">
                <a16:creationId xmlns:a16="http://schemas.microsoft.com/office/drawing/2014/main" id="{84D706AB-229C-8348-97E8-DCA30E7FAC2C}"/>
              </a:ext>
            </a:extLst>
          </p:cNvPr>
          <p:cNvSpPr/>
          <p:nvPr userDrawn="1"/>
        </p:nvSpPr>
        <p:spPr>
          <a:xfrm>
            <a:off x="254791" y="4199445"/>
            <a:ext cx="1791167" cy="5342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4">
            <a:extLst>
              <a:ext uri="{FF2B5EF4-FFF2-40B4-BE49-F238E27FC236}">
                <a16:creationId xmlns:a16="http://schemas.microsoft.com/office/drawing/2014/main" id="{1A0332C8-05FE-534E-BD06-EF5D386F385D}"/>
              </a:ext>
            </a:extLst>
          </p:cNvPr>
          <p:cNvSpPr>
            <a:spLocks noGrp="1"/>
          </p:cNvSpPr>
          <p:nvPr>
            <p:ph type="body" sz="quarter" idx="34"/>
          </p:nvPr>
        </p:nvSpPr>
        <p:spPr>
          <a:xfrm>
            <a:off x="255303" y="3896094"/>
            <a:ext cx="1791167" cy="290885"/>
          </a:xfrm>
          <a:prstGeom prst="rect">
            <a:avLst/>
          </a:prstGeom>
        </p:spPr>
        <p:txBody>
          <a:bodyPr>
            <a:normAutofit/>
          </a:bodyPr>
          <a:lstStyle>
            <a:lvl1pPr marL="0" indent="0">
              <a:buNone/>
              <a:defRPr sz="1500">
                <a:solidFill>
                  <a:srgbClr val="3F9BDA"/>
                </a:solidFill>
              </a:defRPr>
            </a:lvl1pPr>
          </a:lstStyle>
          <a:p>
            <a:pPr lvl="0"/>
            <a:r>
              <a:rPr lang="en-US"/>
              <a:t>Edit Master text styles</a:t>
            </a:r>
          </a:p>
        </p:txBody>
      </p:sp>
      <p:sp>
        <p:nvSpPr>
          <p:cNvPr id="66" name="Text Placeholder 4">
            <a:extLst>
              <a:ext uri="{FF2B5EF4-FFF2-40B4-BE49-F238E27FC236}">
                <a16:creationId xmlns:a16="http://schemas.microsoft.com/office/drawing/2014/main" id="{73C2B611-230C-124E-9F28-31AFB0B7B0BE}"/>
              </a:ext>
            </a:extLst>
          </p:cNvPr>
          <p:cNvSpPr>
            <a:spLocks noGrp="1"/>
          </p:cNvSpPr>
          <p:nvPr>
            <p:ph type="body" sz="quarter" idx="35"/>
          </p:nvPr>
        </p:nvSpPr>
        <p:spPr>
          <a:xfrm>
            <a:off x="255303" y="4275320"/>
            <a:ext cx="1791167" cy="444274"/>
          </a:xfrm>
          <a:prstGeom prst="rect">
            <a:avLst/>
          </a:prstGeom>
        </p:spPr>
        <p:txBody>
          <a:bodyPr>
            <a:normAutofit/>
          </a:bodyPr>
          <a:lstStyle>
            <a:lvl1pPr marL="0" indent="0">
              <a:buNone/>
              <a:defRPr sz="1500" b="0">
                <a:solidFill>
                  <a:srgbClr val="3F9BDA"/>
                </a:solidFill>
              </a:defRPr>
            </a:lvl1pPr>
          </a:lstStyle>
          <a:p>
            <a:pPr lvl="0"/>
            <a:r>
              <a:rPr lang="en-US"/>
              <a:t>Edit Master text styles</a:t>
            </a:r>
          </a:p>
        </p:txBody>
      </p:sp>
      <p:sp>
        <p:nvSpPr>
          <p:cNvPr id="67" name="Picture Placeholder 51">
            <a:extLst>
              <a:ext uri="{FF2B5EF4-FFF2-40B4-BE49-F238E27FC236}">
                <a16:creationId xmlns:a16="http://schemas.microsoft.com/office/drawing/2014/main" id="{C8EACE0D-86CB-9C4B-BB7A-77677A9DE64A}"/>
              </a:ext>
            </a:extLst>
          </p:cNvPr>
          <p:cNvSpPr>
            <a:spLocks noGrp="1"/>
          </p:cNvSpPr>
          <p:nvPr>
            <p:ph type="pic" sz="quarter" idx="36"/>
          </p:nvPr>
        </p:nvSpPr>
        <p:spPr>
          <a:xfrm>
            <a:off x="254789" y="2021073"/>
            <a:ext cx="1791656" cy="1791656"/>
          </a:xfrm>
          <a:prstGeom prst="rect">
            <a:avLst/>
          </a:prstGeom>
          <a:ln w="0">
            <a:noFill/>
          </a:ln>
        </p:spPr>
        <p:txBody>
          <a:bodyPr/>
          <a:lstStyle/>
          <a:p>
            <a:r>
              <a:rPr lang="en-US"/>
              <a:t>Click icon to add picture</a:t>
            </a:r>
          </a:p>
        </p:txBody>
      </p:sp>
      <p:sp>
        <p:nvSpPr>
          <p:cNvPr id="68" name="Rectangle 67">
            <a:extLst>
              <a:ext uri="{FF2B5EF4-FFF2-40B4-BE49-F238E27FC236}">
                <a16:creationId xmlns:a16="http://schemas.microsoft.com/office/drawing/2014/main" id="{7726F7F6-428D-EF44-B2D4-2B3F6AC0DC13}"/>
              </a:ext>
            </a:extLst>
          </p:cNvPr>
          <p:cNvSpPr/>
          <p:nvPr userDrawn="1"/>
        </p:nvSpPr>
        <p:spPr>
          <a:xfrm>
            <a:off x="2167403" y="4199445"/>
            <a:ext cx="1791167" cy="5342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4">
            <a:extLst>
              <a:ext uri="{FF2B5EF4-FFF2-40B4-BE49-F238E27FC236}">
                <a16:creationId xmlns:a16="http://schemas.microsoft.com/office/drawing/2014/main" id="{9175916F-3C0E-8748-9E7C-04511418A19C}"/>
              </a:ext>
            </a:extLst>
          </p:cNvPr>
          <p:cNvSpPr>
            <a:spLocks noGrp="1"/>
          </p:cNvSpPr>
          <p:nvPr>
            <p:ph type="body" sz="quarter" idx="37"/>
          </p:nvPr>
        </p:nvSpPr>
        <p:spPr>
          <a:xfrm>
            <a:off x="2167915" y="3896094"/>
            <a:ext cx="1791167" cy="290885"/>
          </a:xfrm>
          <a:prstGeom prst="rect">
            <a:avLst/>
          </a:prstGeom>
        </p:spPr>
        <p:txBody>
          <a:bodyPr>
            <a:normAutofit/>
          </a:bodyPr>
          <a:lstStyle>
            <a:lvl1pPr marL="0" indent="0">
              <a:buNone/>
              <a:defRPr sz="1500">
                <a:solidFill>
                  <a:srgbClr val="3F9BDA"/>
                </a:solidFill>
              </a:defRPr>
            </a:lvl1pPr>
          </a:lstStyle>
          <a:p>
            <a:pPr lvl="0"/>
            <a:r>
              <a:rPr lang="en-US"/>
              <a:t>Edit Master text styles</a:t>
            </a:r>
          </a:p>
        </p:txBody>
      </p:sp>
      <p:sp>
        <p:nvSpPr>
          <p:cNvPr id="70" name="Text Placeholder 4">
            <a:extLst>
              <a:ext uri="{FF2B5EF4-FFF2-40B4-BE49-F238E27FC236}">
                <a16:creationId xmlns:a16="http://schemas.microsoft.com/office/drawing/2014/main" id="{07DDF250-50C8-AF48-97F3-DD483B244F44}"/>
              </a:ext>
            </a:extLst>
          </p:cNvPr>
          <p:cNvSpPr>
            <a:spLocks noGrp="1"/>
          </p:cNvSpPr>
          <p:nvPr>
            <p:ph type="body" sz="quarter" idx="38"/>
          </p:nvPr>
        </p:nvSpPr>
        <p:spPr>
          <a:xfrm>
            <a:off x="2167915" y="4275320"/>
            <a:ext cx="1791167" cy="444274"/>
          </a:xfrm>
          <a:prstGeom prst="rect">
            <a:avLst/>
          </a:prstGeom>
        </p:spPr>
        <p:txBody>
          <a:bodyPr>
            <a:normAutofit/>
          </a:bodyPr>
          <a:lstStyle>
            <a:lvl1pPr marL="0" indent="0">
              <a:buNone/>
              <a:defRPr sz="1500" b="0">
                <a:solidFill>
                  <a:srgbClr val="3F9BDA"/>
                </a:solidFill>
              </a:defRPr>
            </a:lvl1pPr>
          </a:lstStyle>
          <a:p>
            <a:pPr lvl="0"/>
            <a:r>
              <a:rPr lang="en-US"/>
              <a:t>Edit Master text styles</a:t>
            </a:r>
          </a:p>
        </p:txBody>
      </p:sp>
      <p:sp>
        <p:nvSpPr>
          <p:cNvPr id="71" name="Picture Placeholder 51">
            <a:extLst>
              <a:ext uri="{FF2B5EF4-FFF2-40B4-BE49-F238E27FC236}">
                <a16:creationId xmlns:a16="http://schemas.microsoft.com/office/drawing/2014/main" id="{783306E6-1CE7-7D43-A4BA-AF36BB2F6D26}"/>
              </a:ext>
            </a:extLst>
          </p:cNvPr>
          <p:cNvSpPr>
            <a:spLocks noGrp="1"/>
          </p:cNvSpPr>
          <p:nvPr>
            <p:ph type="pic" sz="quarter" idx="39"/>
          </p:nvPr>
        </p:nvSpPr>
        <p:spPr>
          <a:xfrm>
            <a:off x="2167401" y="2021073"/>
            <a:ext cx="1791656" cy="1791656"/>
          </a:xfrm>
          <a:prstGeom prst="rect">
            <a:avLst/>
          </a:prstGeom>
          <a:ln w="0">
            <a:noFill/>
          </a:ln>
        </p:spPr>
        <p:txBody>
          <a:bodyPr/>
          <a:lstStyle/>
          <a:p>
            <a:r>
              <a:rPr lang="en-US"/>
              <a:t>Click icon to add picture</a:t>
            </a:r>
          </a:p>
        </p:txBody>
      </p:sp>
      <p:sp>
        <p:nvSpPr>
          <p:cNvPr id="72" name="Rectangle 71">
            <a:extLst>
              <a:ext uri="{FF2B5EF4-FFF2-40B4-BE49-F238E27FC236}">
                <a16:creationId xmlns:a16="http://schemas.microsoft.com/office/drawing/2014/main" id="{593CC5E0-F6FF-0240-B602-5BB5C82C404B}"/>
              </a:ext>
            </a:extLst>
          </p:cNvPr>
          <p:cNvSpPr/>
          <p:nvPr userDrawn="1"/>
        </p:nvSpPr>
        <p:spPr>
          <a:xfrm>
            <a:off x="4080015" y="4199445"/>
            <a:ext cx="1791167" cy="5342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Placeholder 4">
            <a:extLst>
              <a:ext uri="{FF2B5EF4-FFF2-40B4-BE49-F238E27FC236}">
                <a16:creationId xmlns:a16="http://schemas.microsoft.com/office/drawing/2014/main" id="{0DCCDE2C-257E-D844-880A-4B632A61656E}"/>
              </a:ext>
            </a:extLst>
          </p:cNvPr>
          <p:cNvSpPr>
            <a:spLocks noGrp="1"/>
          </p:cNvSpPr>
          <p:nvPr>
            <p:ph type="body" sz="quarter" idx="40"/>
          </p:nvPr>
        </p:nvSpPr>
        <p:spPr>
          <a:xfrm>
            <a:off x="4080527" y="3896094"/>
            <a:ext cx="1791167" cy="290885"/>
          </a:xfrm>
          <a:prstGeom prst="rect">
            <a:avLst/>
          </a:prstGeom>
        </p:spPr>
        <p:txBody>
          <a:bodyPr>
            <a:normAutofit/>
          </a:bodyPr>
          <a:lstStyle>
            <a:lvl1pPr marL="0" indent="0">
              <a:buNone/>
              <a:defRPr sz="1500">
                <a:solidFill>
                  <a:srgbClr val="3F9BDA"/>
                </a:solidFill>
              </a:defRPr>
            </a:lvl1pPr>
          </a:lstStyle>
          <a:p>
            <a:pPr lvl="0"/>
            <a:r>
              <a:rPr lang="en-US"/>
              <a:t>Edit Master text styles</a:t>
            </a:r>
          </a:p>
        </p:txBody>
      </p:sp>
      <p:sp>
        <p:nvSpPr>
          <p:cNvPr id="74" name="Text Placeholder 4">
            <a:extLst>
              <a:ext uri="{FF2B5EF4-FFF2-40B4-BE49-F238E27FC236}">
                <a16:creationId xmlns:a16="http://schemas.microsoft.com/office/drawing/2014/main" id="{1A8CBF6F-9956-5841-AD4D-3DCC16E86061}"/>
              </a:ext>
            </a:extLst>
          </p:cNvPr>
          <p:cNvSpPr>
            <a:spLocks noGrp="1"/>
          </p:cNvSpPr>
          <p:nvPr>
            <p:ph type="body" sz="quarter" idx="41"/>
          </p:nvPr>
        </p:nvSpPr>
        <p:spPr>
          <a:xfrm>
            <a:off x="4080527" y="4275320"/>
            <a:ext cx="1791167" cy="444274"/>
          </a:xfrm>
          <a:prstGeom prst="rect">
            <a:avLst/>
          </a:prstGeom>
        </p:spPr>
        <p:txBody>
          <a:bodyPr>
            <a:normAutofit/>
          </a:bodyPr>
          <a:lstStyle>
            <a:lvl1pPr marL="0" indent="0">
              <a:buNone/>
              <a:defRPr sz="1500" b="0">
                <a:solidFill>
                  <a:srgbClr val="3F9BDA"/>
                </a:solidFill>
              </a:defRPr>
            </a:lvl1pPr>
          </a:lstStyle>
          <a:p>
            <a:pPr lvl="0"/>
            <a:r>
              <a:rPr lang="en-US"/>
              <a:t>Edit Master text styles</a:t>
            </a:r>
          </a:p>
        </p:txBody>
      </p:sp>
      <p:sp>
        <p:nvSpPr>
          <p:cNvPr id="75" name="Picture Placeholder 51">
            <a:extLst>
              <a:ext uri="{FF2B5EF4-FFF2-40B4-BE49-F238E27FC236}">
                <a16:creationId xmlns:a16="http://schemas.microsoft.com/office/drawing/2014/main" id="{38A919FC-7300-8041-925F-164D59885DE6}"/>
              </a:ext>
            </a:extLst>
          </p:cNvPr>
          <p:cNvSpPr>
            <a:spLocks noGrp="1"/>
          </p:cNvSpPr>
          <p:nvPr>
            <p:ph type="pic" sz="quarter" idx="42"/>
          </p:nvPr>
        </p:nvSpPr>
        <p:spPr>
          <a:xfrm>
            <a:off x="4080013" y="2021073"/>
            <a:ext cx="1791656" cy="1791656"/>
          </a:xfrm>
          <a:prstGeom prst="rect">
            <a:avLst/>
          </a:prstGeom>
          <a:ln w="0">
            <a:noFill/>
          </a:ln>
        </p:spPr>
        <p:txBody>
          <a:bodyPr/>
          <a:lstStyle/>
          <a:p>
            <a:r>
              <a:rPr lang="en-US"/>
              <a:t>Click icon to add picture</a:t>
            </a:r>
          </a:p>
        </p:txBody>
      </p:sp>
    </p:spTree>
    <p:extLst>
      <p:ext uri="{BB962C8B-B14F-4D97-AF65-F5344CB8AC3E}">
        <p14:creationId xmlns:p14="http://schemas.microsoft.com/office/powerpoint/2010/main" val="1788682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 6 alterna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7F69E-2994-490D-83F9-4DB26FA68A1A}"/>
              </a:ext>
            </a:extLst>
          </p:cNvPr>
          <p:cNvSpPr/>
          <p:nvPr userDrawn="1"/>
        </p:nvSpPr>
        <p:spPr>
          <a:xfrm rot="10800000" flipV="1">
            <a:off x="11834949" y="0"/>
            <a:ext cx="377475" cy="3462499"/>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1834949" y="3446224"/>
            <a:ext cx="382976" cy="342994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 circle&#10;&#10;Description automatically generated">
            <a:extLst>
              <a:ext uri="{FF2B5EF4-FFF2-40B4-BE49-F238E27FC236}">
                <a16:creationId xmlns:a16="http://schemas.microsoft.com/office/drawing/2014/main" id="{FE91F4A9-C4F3-9049-A6FA-4D354F85231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85666"/>
            <a:ext cx="363525" cy="363525"/>
          </a:xfrm>
          <a:prstGeom prst="rect">
            <a:avLst/>
          </a:prstGeom>
        </p:spPr>
      </p:pic>
      <p:sp>
        <p:nvSpPr>
          <p:cNvPr id="21" name="Title 20">
            <a:extLst>
              <a:ext uri="{FF2B5EF4-FFF2-40B4-BE49-F238E27FC236}">
                <a16:creationId xmlns:a16="http://schemas.microsoft.com/office/drawing/2014/main" id="{65774B05-F2A3-A84E-921E-ABE7485154D5}"/>
              </a:ext>
            </a:extLst>
          </p:cNvPr>
          <p:cNvSpPr>
            <a:spLocks noGrp="1"/>
          </p:cNvSpPr>
          <p:nvPr>
            <p:ph type="title"/>
          </p:nvPr>
        </p:nvSpPr>
        <p:spPr>
          <a:xfrm>
            <a:off x="271750" y="108808"/>
            <a:ext cx="10772487" cy="1001649"/>
          </a:xfrm>
        </p:spPr>
        <p:txBody>
          <a:bodyPr anchor="t">
            <a:normAutofit/>
          </a:bodyPr>
          <a:lstStyle>
            <a:lvl1pPr>
              <a:defRPr sz="3600">
                <a:solidFill>
                  <a:srgbClr val="005089"/>
                </a:solidFill>
              </a:defRPr>
            </a:lvl1pPr>
          </a:lstStyle>
          <a:p>
            <a:r>
              <a:rPr lang="en-US"/>
              <a:t>Click to edit Master title style</a:t>
            </a:r>
            <a:endParaRPr lang="en-US" dirty="0"/>
          </a:p>
        </p:txBody>
      </p:sp>
      <p:sp>
        <p:nvSpPr>
          <p:cNvPr id="22" name="Slide Number Placeholder 5">
            <a:extLst>
              <a:ext uri="{FF2B5EF4-FFF2-40B4-BE49-F238E27FC236}">
                <a16:creationId xmlns:a16="http://schemas.microsoft.com/office/drawing/2014/main" id="{69B627B0-559C-A94E-A887-26865C6E984D}"/>
              </a:ext>
            </a:extLst>
          </p:cNvPr>
          <p:cNvSpPr>
            <a:spLocks noGrp="1"/>
          </p:cNvSpPr>
          <p:nvPr>
            <p:ph type="sldNum" sz="quarter" idx="4"/>
          </p:nvPr>
        </p:nvSpPr>
        <p:spPr>
          <a:xfrm>
            <a:off x="9484360" y="6488430"/>
            <a:ext cx="2743200"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51" name="Rectangle 50">
            <a:extLst>
              <a:ext uri="{FF2B5EF4-FFF2-40B4-BE49-F238E27FC236}">
                <a16:creationId xmlns:a16="http://schemas.microsoft.com/office/drawing/2014/main" id="{C954E933-AFAE-F246-B0E9-39F57D3BAED7}"/>
              </a:ext>
            </a:extLst>
          </p:cNvPr>
          <p:cNvSpPr/>
          <p:nvPr userDrawn="1"/>
        </p:nvSpPr>
        <p:spPr>
          <a:xfrm>
            <a:off x="2921775" y="6353325"/>
            <a:ext cx="1881656" cy="5612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4">
            <a:extLst>
              <a:ext uri="{FF2B5EF4-FFF2-40B4-BE49-F238E27FC236}">
                <a16:creationId xmlns:a16="http://schemas.microsoft.com/office/drawing/2014/main" id="{3CCE05EB-D9FB-BC48-9377-6634B574CC64}"/>
              </a:ext>
            </a:extLst>
          </p:cNvPr>
          <p:cNvSpPr>
            <a:spLocks noGrp="1"/>
          </p:cNvSpPr>
          <p:nvPr>
            <p:ph type="body" sz="quarter" idx="25"/>
          </p:nvPr>
        </p:nvSpPr>
        <p:spPr>
          <a:xfrm>
            <a:off x="2922287" y="6037978"/>
            <a:ext cx="1881656" cy="305580"/>
          </a:xfrm>
          <a:prstGeom prst="rect">
            <a:avLst/>
          </a:prstGeom>
        </p:spPr>
        <p:txBody>
          <a:bodyPr>
            <a:normAutofit/>
          </a:bodyPr>
          <a:lstStyle>
            <a:lvl1pPr marL="0" indent="0">
              <a:buNone/>
              <a:defRPr sz="1500">
                <a:solidFill>
                  <a:srgbClr val="3F9BDA"/>
                </a:solidFill>
              </a:defRPr>
            </a:lvl1pPr>
          </a:lstStyle>
          <a:p>
            <a:pPr lvl="0"/>
            <a:r>
              <a:rPr lang="en-US"/>
              <a:t>Edit Master text styles</a:t>
            </a:r>
          </a:p>
        </p:txBody>
      </p:sp>
      <p:sp>
        <p:nvSpPr>
          <p:cNvPr id="54" name="Text Placeholder 4">
            <a:extLst>
              <a:ext uri="{FF2B5EF4-FFF2-40B4-BE49-F238E27FC236}">
                <a16:creationId xmlns:a16="http://schemas.microsoft.com/office/drawing/2014/main" id="{B9BAAD12-11B8-0A4C-8CC5-6EA70F2FB3C3}"/>
              </a:ext>
            </a:extLst>
          </p:cNvPr>
          <p:cNvSpPr>
            <a:spLocks noGrp="1"/>
          </p:cNvSpPr>
          <p:nvPr>
            <p:ph type="body" sz="quarter" idx="26"/>
          </p:nvPr>
        </p:nvSpPr>
        <p:spPr>
          <a:xfrm>
            <a:off x="2922287" y="6409453"/>
            <a:ext cx="1881656" cy="466719"/>
          </a:xfrm>
          <a:prstGeom prst="rect">
            <a:avLst/>
          </a:prstGeom>
        </p:spPr>
        <p:txBody>
          <a:bodyPr>
            <a:normAutofit/>
          </a:bodyPr>
          <a:lstStyle>
            <a:lvl1pPr marL="0" indent="0">
              <a:buNone/>
              <a:defRPr sz="1500" b="0">
                <a:solidFill>
                  <a:srgbClr val="3F9BDA"/>
                </a:solidFill>
              </a:defRPr>
            </a:lvl1pPr>
          </a:lstStyle>
          <a:p>
            <a:pPr lvl="0"/>
            <a:r>
              <a:rPr lang="en-US"/>
              <a:t>Edit Master text styles</a:t>
            </a:r>
          </a:p>
        </p:txBody>
      </p:sp>
      <p:sp>
        <p:nvSpPr>
          <p:cNvPr id="55" name="Picture Placeholder 51">
            <a:extLst>
              <a:ext uri="{FF2B5EF4-FFF2-40B4-BE49-F238E27FC236}">
                <a16:creationId xmlns:a16="http://schemas.microsoft.com/office/drawing/2014/main" id="{D314BFFA-4FF5-0F4C-99ED-7EDDDC2939CA}"/>
              </a:ext>
            </a:extLst>
          </p:cNvPr>
          <p:cNvSpPr>
            <a:spLocks noGrp="1"/>
          </p:cNvSpPr>
          <p:nvPr>
            <p:ph type="pic" sz="quarter" idx="27"/>
          </p:nvPr>
        </p:nvSpPr>
        <p:spPr>
          <a:xfrm>
            <a:off x="2921773" y="4087137"/>
            <a:ext cx="1882170" cy="1882170"/>
          </a:xfrm>
          <a:prstGeom prst="rect">
            <a:avLst/>
          </a:prstGeom>
          <a:ln w="0">
            <a:noFill/>
          </a:ln>
        </p:spPr>
        <p:txBody>
          <a:bodyPr/>
          <a:lstStyle/>
          <a:p>
            <a:r>
              <a:rPr lang="en-US"/>
              <a:t>Click icon to add picture</a:t>
            </a:r>
          </a:p>
        </p:txBody>
      </p:sp>
      <p:sp>
        <p:nvSpPr>
          <p:cNvPr id="56" name="Rectangle 55">
            <a:extLst>
              <a:ext uri="{FF2B5EF4-FFF2-40B4-BE49-F238E27FC236}">
                <a16:creationId xmlns:a16="http://schemas.microsoft.com/office/drawing/2014/main" id="{35606336-074A-964C-BC1B-834F938D6625}"/>
              </a:ext>
            </a:extLst>
          </p:cNvPr>
          <p:cNvSpPr/>
          <p:nvPr userDrawn="1"/>
        </p:nvSpPr>
        <p:spPr>
          <a:xfrm>
            <a:off x="4882655" y="6353325"/>
            <a:ext cx="1881656" cy="5612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4">
            <a:extLst>
              <a:ext uri="{FF2B5EF4-FFF2-40B4-BE49-F238E27FC236}">
                <a16:creationId xmlns:a16="http://schemas.microsoft.com/office/drawing/2014/main" id="{BC1C4E72-4FE9-8A4C-94B6-62C02EA24331}"/>
              </a:ext>
            </a:extLst>
          </p:cNvPr>
          <p:cNvSpPr>
            <a:spLocks noGrp="1"/>
          </p:cNvSpPr>
          <p:nvPr>
            <p:ph type="body" sz="quarter" idx="28"/>
          </p:nvPr>
        </p:nvSpPr>
        <p:spPr>
          <a:xfrm>
            <a:off x="4883167" y="6037978"/>
            <a:ext cx="1881656" cy="305580"/>
          </a:xfrm>
          <a:prstGeom prst="rect">
            <a:avLst/>
          </a:prstGeom>
        </p:spPr>
        <p:txBody>
          <a:bodyPr>
            <a:normAutofit/>
          </a:bodyPr>
          <a:lstStyle>
            <a:lvl1pPr marL="0" indent="0">
              <a:buNone/>
              <a:defRPr sz="1500">
                <a:solidFill>
                  <a:srgbClr val="3F9BDA"/>
                </a:solidFill>
              </a:defRPr>
            </a:lvl1pPr>
          </a:lstStyle>
          <a:p>
            <a:pPr lvl="0"/>
            <a:r>
              <a:rPr lang="en-US"/>
              <a:t>Edit Master text styles</a:t>
            </a:r>
          </a:p>
        </p:txBody>
      </p:sp>
      <p:sp>
        <p:nvSpPr>
          <p:cNvPr id="58" name="Text Placeholder 4">
            <a:extLst>
              <a:ext uri="{FF2B5EF4-FFF2-40B4-BE49-F238E27FC236}">
                <a16:creationId xmlns:a16="http://schemas.microsoft.com/office/drawing/2014/main" id="{84519E3E-D0B2-D342-96B6-DC909D7F1C6D}"/>
              </a:ext>
            </a:extLst>
          </p:cNvPr>
          <p:cNvSpPr>
            <a:spLocks noGrp="1"/>
          </p:cNvSpPr>
          <p:nvPr>
            <p:ph type="body" sz="quarter" idx="29"/>
          </p:nvPr>
        </p:nvSpPr>
        <p:spPr>
          <a:xfrm>
            <a:off x="4883167" y="6409453"/>
            <a:ext cx="1881656" cy="466719"/>
          </a:xfrm>
          <a:prstGeom prst="rect">
            <a:avLst/>
          </a:prstGeom>
        </p:spPr>
        <p:txBody>
          <a:bodyPr>
            <a:normAutofit/>
          </a:bodyPr>
          <a:lstStyle>
            <a:lvl1pPr marL="0" indent="0">
              <a:buNone/>
              <a:defRPr sz="1500" b="0">
                <a:solidFill>
                  <a:srgbClr val="3F9BDA"/>
                </a:solidFill>
              </a:defRPr>
            </a:lvl1pPr>
          </a:lstStyle>
          <a:p>
            <a:pPr lvl="0"/>
            <a:r>
              <a:rPr lang="en-US"/>
              <a:t>Edit Master text styles</a:t>
            </a:r>
          </a:p>
        </p:txBody>
      </p:sp>
      <p:sp>
        <p:nvSpPr>
          <p:cNvPr id="59" name="Picture Placeholder 51">
            <a:extLst>
              <a:ext uri="{FF2B5EF4-FFF2-40B4-BE49-F238E27FC236}">
                <a16:creationId xmlns:a16="http://schemas.microsoft.com/office/drawing/2014/main" id="{DB755DEC-B9BF-2547-91C0-CB42A76DF444}"/>
              </a:ext>
            </a:extLst>
          </p:cNvPr>
          <p:cNvSpPr>
            <a:spLocks noGrp="1"/>
          </p:cNvSpPr>
          <p:nvPr>
            <p:ph type="pic" sz="quarter" idx="30"/>
          </p:nvPr>
        </p:nvSpPr>
        <p:spPr>
          <a:xfrm>
            <a:off x="4882653" y="4087137"/>
            <a:ext cx="1882170" cy="1882170"/>
          </a:xfrm>
          <a:prstGeom prst="rect">
            <a:avLst/>
          </a:prstGeom>
          <a:ln w="0">
            <a:noFill/>
          </a:ln>
        </p:spPr>
        <p:txBody>
          <a:bodyPr/>
          <a:lstStyle/>
          <a:p>
            <a:r>
              <a:rPr lang="en-US"/>
              <a:t>Click icon to add picture</a:t>
            </a:r>
          </a:p>
        </p:txBody>
      </p:sp>
      <p:sp>
        <p:nvSpPr>
          <p:cNvPr id="60" name="Rectangle 59">
            <a:extLst>
              <a:ext uri="{FF2B5EF4-FFF2-40B4-BE49-F238E27FC236}">
                <a16:creationId xmlns:a16="http://schemas.microsoft.com/office/drawing/2014/main" id="{F0F2B80B-172F-D244-BBE2-C2150DEA4F88}"/>
              </a:ext>
            </a:extLst>
          </p:cNvPr>
          <p:cNvSpPr/>
          <p:nvPr userDrawn="1"/>
        </p:nvSpPr>
        <p:spPr>
          <a:xfrm>
            <a:off x="6843535" y="6353325"/>
            <a:ext cx="1881656" cy="5612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4">
            <a:extLst>
              <a:ext uri="{FF2B5EF4-FFF2-40B4-BE49-F238E27FC236}">
                <a16:creationId xmlns:a16="http://schemas.microsoft.com/office/drawing/2014/main" id="{C7694DC0-8D00-EB4E-9159-40823F084279}"/>
              </a:ext>
            </a:extLst>
          </p:cNvPr>
          <p:cNvSpPr>
            <a:spLocks noGrp="1"/>
          </p:cNvSpPr>
          <p:nvPr>
            <p:ph type="body" sz="quarter" idx="31"/>
          </p:nvPr>
        </p:nvSpPr>
        <p:spPr>
          <a:xfrm>
            <a:off x="6844047" y="6037978"/>
            <a:ext cx="1881656" cy="305580"/>
          </a:xfrm>
          <a:prstGeom prst="rect">
            <a:avLst/>
          </a:prstGeom>
        </p:spPr>
        <p:txBody>
          <a:bodyPr>
            <a:normAutofit/>
          </a:bodyPr>
          <a:lstStyle>
            <a:lvl1pPr marL="0" indent="0">
              <a:buNone/>
              <a:defRPr sz="1500">
                <a:solidFill>
                  <a:srgbClr val="3F9BDA"/>
                </a:solidFill>
              </a:defRPr>
            </a:lvl1pPr>
          </a:lstStyle>
          <a:p>
            <a:pPr lvl="0"/>
            <a:r>
              <a:rPr lang="en-US"/>
              <a:t>Edit Master text styles</a:t>
            </a:r>
          </a:p>
        </p:txBody>
      </p:sp>
      <p:sp>
        <p:nvSpPr>
          <p:cNvPr id="62" name="Text Placeholder 4">
            <a:extLst>
              <a:ext uri="{FF2B5EF4-FFF2-40B4-BE49-F238E27FC236}">
                <a16:creationId xmlns:a16="http://schemas.microsoft.com/office/drawing/2014/main" id="{3F395411-60A6-6148-9BB3-506DF7213418}"/>
              </a:ext>
            </a:extLst>
          </p:cNvPr>
          <p:cNvSpPr>
            <a:spLocks noGrp="1"/>
          </p:cNvSpPr>
          <p:nvPr>
            <p:ph type="body" sz="quarter" idx="32"/>
          </p:nvPr>
        </p:nvSpPr>
        <p:spPr>
          <a:xfrm>
            <a:off x="6844047" y="6409453"/>
            <a:ext cx="1881656" cy="466719"/>
          </a:xfrm>
          <a:prstGeom prst="rect">
            <a:avLst/>
          </a:prstGeom>
        </p:spPr>
        <p:txBody>
          <a:bodyPr>
            <a:normAutofit/>
          </a:bodyPr>
          <a:lstStyle>
            <a:lvl1pPr marL="0" indent="0">
              <a:buNone/>
              <a:defRPr sz="1500" b="0">
                <a:solidFill>
                  <a:srgbClr val="3F9BDA"/>
                </a:solidFill>
              </a:defRPr>
            </a:lvl1pPr>
          </a:lstStyle>
          <a:p>
            <a:pPr lvl="0"/>
            <a:r>
              <a:rPr lang="en-US"/>
              <a:t>Edit Master text styles</a:t>
            </a:r>
          </a:p>
        </p:txBody>
      </p:sp>
      <p:sp>
        <p:nvSpPr>
          <p:cNvPr id="63" name="Picture Placeholder 51">
            <a:extLst>
              <a:ext uri="{FF2B5EF4-FFF2-40B4-BE49-F238E27FC236}">
                <a16:creationId xmlns:a16="http://schemas.microsoft.com/office/drawing/2014/main" id="{4CA234DB-B784-894A-8546-8B6B71FF0D74}"/>
              </a:ext>
            </a:extLst>
          </p:cNvPr>
          <p:cNvSpPr>
            <a:spLocks noGrp="1"/>
          </p:cNvSpPr>
          <p:nvPr>
            <p:ph type="pic" sz="quarter" idx="33"/>
          </p:nvPr>
        </p:nvSpPr>
        <p:spPr>
          <a:xfrm>
            <a:off x="6843533" y="4087137"/>
            <a:ext cx="1882170" cy="1882170"/>
          </a:xfrm>
          <a:prstGeom prst="rect">
            <a:avLst/>
          </a:prstGeom>
          <a:ln w="0">
            <a:noFill/>
          </a:ln>
        </p:spPr>
        <p:txBody>
          <a:bodyPr/>
          <a:lstStyle/>
          <a:p>
            <a:r>
              <a:rPr lang="en-US"/>
              <a:t>Click icon to add picture</a:t>
            </a:r>
          </a:p>
        </p:txBody>
      </p:sp>
      <p:sp>
        <p:nvSpPr>
          <p:cNvPr id="64" name="Rectangle 63">
            <a:extLst>
              <a:ext uri="{FF2B5EF4-FFF2-40B4-BE49-F238E27FC236}">
                <a16:creationId xmlns:a16="http://schemas.microsoft.com/office/drawing/2014/main" id="{84D706AB-229C-8348-97E8-DCA30E7FAC2C}"/>
              </a:ext>
            </a:extLst>
          </p:cNvPr>
          <p:cNvSpPr/>
          <p:nvPr userDrawn="1"/>
        </p:nvSpPr>
        <p:spPr>
          <a:xfrm>
            <a:off x="2921775" y="3467885"/>
            <a:ext cx="1881656" cy="5612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4">
            <a:extLst>
              <a:ext uri="{FF2B5EF4-FFF2-40B4-BE49-F238E27FC236}">
                <a16:creationId xmlns:a16="http://schemas.microsoft.com/office/drawing/2014/main" id="{1A0332C8-05FE-534E-BD06-EF5D386F385D}"/>
              </a:ext>
            </a:extLst>
          </p:cNvPr>
          <p:cNvSpPr>
            <a:spLocks noGrp="1"/>
          </p:cNvSpPr>
          <p:nvPr>
            <p:ph type="body" sz="quarter" idx="34"/>
          </p:nvPr>
        </p:nvSpPr>
        <p:spPr>
          <a:xfrm>
            <a:off x="2922287" y="3152538"/>
            <a:ext cx="1881656" cy="305580"/>
          </a:xfrm>
          <a:prstGeom prst="rect">
            <a:avLst/>
          </a:prstGeom>
        </p:spPr>
        <p:txBody>
          <a:bodyPr>
            <a:normAutofit/>
          </a:bodyPr>
          <a:lstStyle>
            <a:lvl1pPr marL="0" indent="0">
              <a:buNone/>
              <a:defRPr sz="1500">
                <a:solidFill>
                  <a:srgbClr val="3F9BDA"/>
                </a:solidFill>
              </a:defRPr>
            </a:lvl1pPr>
          </a:lstStyle>
          <a:p>
            <a:pPr lvl="0"/>
            <a:r>
              <a:rPr lang="en-US"/>
              <a:t>Edit Master text styles</a:t>
            </a:r>
          </a:p>
        </p:txBody>
      </p:sp>
      <p:sp>
        <p:nvSpPr>
          <p:cNvPr id="66" name="Text Placeholder 4">
            <a:extLst>
              <a:ext uri="{FF2B5EF4-FFF2-40B4-BE49-F238E27FC236}">
                <a16:creationId xmlns:a16="http://schemas.microsoft.com/office/drawing/2014/main" id="{73C2B611-230C-124E-9F28-31AFB0B7B0BE}"/>
              </a:ext>
            </a:extLst>
          </p:cNvPr>
          <p:cNvSpPr>
            <a:spLocks noGrp="1"/>
          </p:cNvSpPr>
          <p:nvPr>
            <p:ph type="body" sz="quarter" idx="35"/>
          </p:nvPr>
        </p:nvSpPr>
        <p:spPr>
          <a:xfrm>
            <a:off x="2922287" y="3524013"/>
            <a:ext cx="1881656" cy="466719"/>
          </a:xfrm>
          <a:prstGeom prst="rect">
            <a:avLst/>
          </a:prstGeom>
        </p:spPr>
        <p:txBody>
          <a:bodyPr>
            <a:normAutofit/>
          </a:bodyPr>
          <a:lstStyle>
            <a:lvl1pPr marL="0" indent="0">
              <a:buNone/>
              <a:defRPr sz="1500" b="0">
                <a:solidFill>
                  <a:srgbClr val="3F9BDA"/>
                </a:solidFill>
              </a:defRPr>
            </a:lvl1pPr>
          </a:lstStyle>
          <a:p>
            <a:pPr lvl="0"/>
            <a:r>
              <a:rPr lang="en-US"/>
              <a:t>Edit Master text styles</a:t>
            </a:r>
          </a:p>
        </p:txBody>
      </p:sp>
      <p:sp>
        <p:nvSpPr>
          <p:cNvPr id="67" name="Picture Placeholder 51">
            <a:extLst>
              <a:ext uri="{FF2B5EF4-FFF2-40B4-BE49-F238E27FC236}">
                <a16:creationId xmlns:a16="http://schemas.microsoft.com/office/drawing/2014/main" id="{C8EACE0D-86CB-9C4B-BB7A-77677A9DE64A}"/>
              </a:ext>
            </a:extLst>
          </p:cNvPr>
          <p:cNvSpPr>
            <a:spLocks noGrp="1"/>
          </p:cNvSpPr>
          <p:nvPr>
            <p:ph type="pic" sz="quarter" idx="36"/>
          </p:nvPr>
        </p:nvSpPr>
        <p:spPr>
          <a:xfrm>
            <a:off x="2921773" y="1201697"/>
            <a:ext cx="1882170" cy="1882170"/>
          </a:xfrm>
          <a:prstGeom prst="rect">
            <a:avLst/>
          </a:prstGeom>
          <a:ln w="0">
            <a:noFill/>
          </a:ln>
        </p:spPr>
        <p:txBody>
          <a:bodyPr/>
          <a:lstStyle/>
          <a:p>
            <a:r>
              <a:rPr lang="en-US"/>
              <a:t>Click icon to add picture</a:t>
            </a:r>
          </a:p>
        </p:txBody>
      </p:sp>
      <p:sp>
        <p:nvSpPr>
          <p:cNvPr id="68" name="Rectangle 67">
            <a:extLst>
              <a:ext uri="{FF2B5EF4-FFF2-40B4-BE49-F238E27FC236}">
                <a16:creationId xmlns:a16="http://schemas.microsoft.com/office/drawing/2014/main" id="{7726F7F6-428D-EF44-B2D4-2B3F6AC0DC13}"/>
              </a:ext>
            </a:extLst>
          </p:cNvPr>
          <p:cNvSpPr/>
          <p:nvPr userDrawn="1"/>
        </p:nvSpPr>
        <p:spPr>
          <a:xfrm>
            <a:off x="4882655" y="3467885"/>
            <a:ext cx="1881656" cy="5612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4">
            <a:extLst>
              <a:ext uri="{FF2B5EF4-FFF2-40B4-BE49-F238E27FC236}">
                <a16:creationId xmlns:a16="http://schemas.microsoft.com/office/drawing/2014/main" id="{9175916F-3C0E-8748-9E7C-04511418A19C}"/>
              </a:ext>
            </a:extLst>
          </p:cNvPr>
          <p:cNvSpPr>
            <a:spLocks noGrp="1"/>
          </p:cNvSpPr>
          <p:nvPr>
            <p:ph type="body" sz="quarter" idx="37"/>
          </p:nvPr>
        </p:nvSpPr>
        <p:spPr>
          <a:xfrm>
            <a:off x="4883167" y="3152538"/>
            <a:ext cx="1881656" cy="305580"/>
          </a:xfrm>
          <a:prstGeom prst="rect">
            <a:avLst/>
          </a:prstGeom>
        </p:spPr>
        <p:txBody>
          <a:bodyPr>
            <a:normAutofit/>
          </a:bodyPr>
          <a:lstStyle>
            <a:lvl1pPr marL="0" indent="0">
              <a:buNone/>
              <a:defRPr sz="1500">
                <a:solidFill>
                  <a:srgbClr val="3F9BDA"/>
                </a:solidFill>
              </a:defRPr>
            </a:lvl1pPr>
          </a:lstStyle>
          <a:p>
            <a:pPr lvl="0"/>
            <a:r>
              <a:rPr lang="en-US"/>
              <a:t>Edit Master text styles</a:t>
            </a:r>
          </a:p>
        </p:txBody>
      </p:sp>
      <p:sp>
        <p:nvSpPr>
          <p:cNvPr id="70" name="Text Placeholder 4">
            <a:extLst>
              <a:ext uri="{FF2B5EF4-FFF2-40B4-BE49-F238E27FC236}">
                <a16:creationId xmlns:a16="http://schemas.microsoft.com/office/drawing/2014/main" id="{07DDF250-50C8-AF48-97F3-DD483B244F44}"/>
              </a:ext>
            </a:extLst>
          </p:cNvPr>
          <p:cNvSpPr>
            <a:spLocks noGrp="1"/>
          </p:cNvSpPr>
          <p:nvPr>
            <p:ph type="body" sz="quarter" idx="38"/>
          </p:nvPr>
        </p:nvSpPr>
        <p:spPr>
          <a:xfrm>
            <a:off x="4883167" y="3524013"/>
            <a:ext cx="1881656" cy="466719"/>
          </a:xfrm>
          <a:prstGeom prst="rect">
            <a:avLst/>
          </a:prstGeom>
        </p:spPr>
        <p:txBody>
          <a:bodyPr>
            <a:normAutofit/>
          </a:bodyPr>
          <a:lstStyle>
            <a:lvl1pPr marL="0" indent="0">
              <a:buNone/>
              <a:defRPr sz="1500" b="0">
                <a:solidFill>
                  <a:srgbClr val="3F9BDA"/>
                </a:solidFill>
              </a:defRPr>
            </a:lvl1pPr>
          </a:lstStyle>
          <a:p>
            <a:pPr lvl="0"/>
            <a:r>
              <a:rPr lang="en-US"/>
              <a:t>Edit Master text styles</a:t>
            </a:r>
          </a:p>
        </p:txBody>
      </p:sp>
      <p:sp>
        <p:nvSpPr>
          <p:cNvPr id="71" name="Picture Placeholder 51">
            <a:extLst>
              <a:ext uri="{FF2B5EF4-FFF2-40B4-BE49-F238E27FC236}">
                <a16:creationId xmlns:a16="http://schemas.microsoft.com/office/drawing/2014/main" id="{783306E6-1CE7-7D43-A4BA-AF36BB2F6D26}"/>
              </a:ext>
            </a:extLst>
          </p:cNvPr>
          <p:cNvSpPr>
            <a:spLocks noGrp="1"/>
          </p:cNvSpPr>
          <p:nvPr>
            <p:ph type="pic" sz="quarter" idx="39"/>
          </p:nvPr>
        </p:nvSpPr>
        <p:spPr>
          <a:xfrm>
            <a:off x="4882653" y="1201697"/>
            <a:ext cx="1882170" cy="1882170"/>
          </a:xfrm>
          <a:prstGeom prst="rect">
            <a:avLst/>
          </a:prstGeom>
          <a:ln w="0">
            <a:noFill/>
          </a:ln>
        </p:spPr>
        <p:txBody>
          <a:bodyPr/>
          <a:lstStyle/>
          <a:p>
            <a:r>
              <a:rPr lang="en-US"/>
              <a:t>Click icon to add picture</a:t>
            </a:r>
          </a:p>
        </p:txBody>
      </p:sp>
      <p:sp>
        <p:nvSpPr>
          <p:cNvPr id="72" name="Rectangle 71">
            <a:extLst>
              <a:ext uri="{FF2B5EF4-FFF2-40B4-BE49-F238E27FC236}">
                <a16:creationId xmlns:a16="http://schemas.microsoft.com/office/drawing/2014/main" id="{593CC5E0-F6FF-0240-B602-5BB5C82C404B}"/>
              </a:ext>
            </a:extLst>
          </p:cNvPr>
          <p:cNvSpPr/>
          <p:nvPr userDrawn="1"/>
        </p:nvSpPr>
        <p:spPr>
          <a:xfrm>
            <a:off x="6843535" y="3467885"/>
            <a:ext cx="1881656" cy="5612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Placeholder 4">
            <a:extLst>
              <a:ext uri="{FF2B5EF4-FFF2-40B4-BE49-F238E27FC236}">
                <a16:creationId xmlns:a16="http://schemas.microsoft.com/office/drawing/2014/main" id="{0DCCDE2C-257E-D844-880A-4B632A61656E}"/>
              </a:ext>
            </a:extLst>
          </p:cNvPr>
          <p:cNvSpPr>
            <a:spLocks noGrp="1"/>
          </p:cNvSpPr>
          <p:nvPr>
            <p:ph type="body" sz="quarter" idx="40"/>
          </p:nvPr>
        </p:nvSpPr>
        <p:spPr>
          <a:xfrm>
            <a:off x="6844047" y="3152538"/>
            <a:ext cx="1881656" cy="305580"/>
          </a:xfrm>
          <a:prstGeom prst="rect">
            <a:avLst/>
          </a:prstGeom>
        </p:spPr>
        <p:txBody>
          <a:bodyPr>
            <a:normAutofit/>
          </a:bodyPr>
          <a:lstStyle>
            <a:lvl1pPr marL="0" indent="0">
              <a:buNone/>
              <a:defRPr sz="1500">
                <a:solidFill>
                  <a:srgbClr val="3F9BDA"/>
                </a:solidFill>
              </a:defRPr>
            </a:lvl1pPr>
          </a:lstStyle>
          <a:p>
            <a:pPr lvl="0"/>
            <a:r>
              <a:rPr lang="en-US"/>
              <a:t>Edit Master text styles</a:t>
            </a:r>
          </a:p>
        </p:txBody>
      </p:sp>
      <p:sp>
        <p:nvSpPr>
          <p:cNvPr id="74" name="Text Placeholder 4">
            <a:extLst>
              <a:ext uri="{FF2B5EF4-FFF2-40B4-BE49-F238E27FC236}">
                <a16:creationId xmlns:a16="http://schemas.microsoft.com/office/drawing/2014/main" id="{1A8CBF6F-9956-5841-AD4D-3DCC16E86061}"/>
              </a:ext>
            </a:extLst>
          </p:cNvPr>
          <p:cNvSpPr>
            <a:spLocks noGrp="1"/>
          </p:cNvSpPr>
          <p:nvPr>
            <p:ph type="body" sz="quarter" idx="41"/>
          </p:nvPr>
        </p:nvSpPr>
        <p:spPr>
          <a:xfrm>
            <a:off x="6844047" y="3524013"/>
            <a:ext cx="1881656" cy="466719"/>
          </a:xfrm>
          <a:prstGeom prst="rect">
            <a:avLst/>
          </a:prstGeom>
        </p:spPr>
        <p:txBody>
          <a:bodyPr>
            <a:normAutofit/>
          </a:bodyPr>
          <a:lstStyle>
            <a:lvl1pPr marL="0" indent="0">
              <a:buNone/>
              <a:defRPr sz="1500" b="0">
                <a:solidFill>
                  <a:srgbClr val="3F9BDA"/>
                </a:solidFill>
              </a:defRPr>
            </a:lvl1pPr>
          </a:lstStyle>
          <a:p>
            <a:pPr lvl="0"/>
            <a:r>
              <a:rPr lang="en-US"/>
              <a:t>Edit Master text styles</a:t>
            </a:r>
          </a:p>
        </p:txBody>
      </p:sp>
      <p:sp>
        <p:nvSpPr>
          <p:cNvPr id="75" name="Picture Placeholder 51">
            <a:extLst>
              <a:ext uri="{FF2B5EF4-FFF2-40B4-BE49-F238E27FC236}">
                <a16:creationId xmlns:a16="http://schemas.microsoft.com/office/drawing/2014/main" id="{38A919FC-7300-8041-925F-164D59885DE6}"/>
              </a:ext>
            </a:extLst>
          </p:cNvPr>
          <p:cNvSpPr>
            <a:spLocks noGrp="1"/>
          </p:cNvSpPr>
          <p:nvPr>
            <p:ph type="pic" sz="quarter" idx="42"/>
          </p:nvPr>
        </p:nvSpPr>
        <p:spPr>
          <a:xfrm>
            <a:off x="6843533" y="1201697"/>
            <a:ext cx="1882170" cy="1882170"/>
          </a:xfrm>
          <a:prstGeom prst="rect">
            <a:avLst/>
          </a:prstGeom>
          <a:ln w="0">
            <a:noFill/>
          </a:ln>
        </p:spPr>
        <p:txBody>
          <a:bodyPr/>
          <a:lstStyle/>
          <a:p>
            <a:r>
              <a:rPr lang="en-US"/>
              <a:t>Click icon to add picture</a:t>
            </a:r>
          </a:p>
        </p:txBody>
      </p:sp>
    </p:spTree>
    <p:extLst>
      <p:ext uri="{BB962C8B-B14F-4D97-AF65-F5344CB8AC3E}">
        <p14:creationId xmlns:p14="http://schemas.microsoft.com/office/powerpoint/2010/main" val="1204338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7F69E-2994-490D-83F9-4DB26FA68A1A}"/>
              </a:ext>
            </a:extLst>
          </p:cNvPr>
          <p:cNvSpPr/>
          <p:nvPr userDrawn="1"/>
        </p:nvSpPr>
        <p:spPr>
          <a:xfrm rot="10800000" flipV="1">
            <a:off x="11834949" y="0"/>
            <a:ext cx="377475" cy="3462499"/>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1834949" y="3446224"/>
            <a:ext cx="382976" cy="342994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 circle&#10;&#10;Description automatically generated">
            <a:extLst>
              <a:ext uri="{FF2B5EF4-FFF2-40B4-BE49-F238E27FC236}">
                <a16:creationId xmlns:a16="http://schemas.microsoft.com/office/drawing/2014/main" id="{FE91F4A9-C4F3-9049-A6FA-4D354F85231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85666"/>
            <a:ext cx="363525" cy="363525"/>
          </a:xfrm>
          <a:prstGeom prst="rect">
            <a:avLst/>
          </a:prstGeom>
        </p:spPr>
      </p:pic>
      <p:sp>
        <p:nvSpPr>
          <p:cNvPr id="21" name="Title 20">
            <a:extLst>
              <a:ext uri="{FF2B5EF4-FFF2-40B4-BE49-F238E27FC236}">
                <a16:creationId xmlns:a16="http://schemas.microsoft.com/office/drawing/2014/main" id="{65774B05-F2A3-A84E-921E-ABE7485154D5}"/>
              </a:ext>
            </a:extLst>
          </p:cNvPr>
          <p:cNvSpPr>
            <a:spLocks noGrp="1"/>
          </p:cNvSpPr>
          <p:nvPr>
            <p:ph type="title"/>
          </p:nvPr>
        </p:nvSpPr>
        <p:spPr>
          <a:xfrm>
            <a:off x="271750" y="108808"/>
            <a:ext cx="10772487" cy="1001649"/>
          </a:xfrm>
        </p:spPr>
        <p:txBody>
          <a:bodyPr anchor="t">
            <a:normAutofit/>
          </a:bodyPr>
          <a:lstStyle>
            <a:lvl1pPr>
              <a:defRPr sz="3600">
                <a:solidFill>
                  <a:srgbClr val="005089"/>
                </a:solidFill>
              </a:defRPr>
            </a:lvl1pPr>
          </a:lstStyle>
          <a:p>
            <a:r>
              <a:rPr lang="en-US"/>
              <a:t>Click to edit Master title style</a:t>
            </a:r>
            <a:endParaRPr lang="en-US" dirty="0"/>
          </a:p>
        </p:txBody>
      </p:sp>
      <p:sp>
        <p:nvSpPr>
          <p:cNvPr id="30" name="Rectangle 29">
            <a:extLst>
              <a:ext uri="{FF2B5EF4-FFF2-40B4-BE49-F238E27FC236}">
                <a16:creationId xmlns:a16="http://schemas.microsoft.com/office/drawing/2014/main" id="{3AD9CA3A-DDE5-0F46-AB3B-1AA1F36208D2}"/>
              </a:ext>
            </a:extLst>
          </p:cNvPr>
          <p:cNvSpPr/>
          <p:nvPr userDrawn="1"/>
        </p:nvSpPr>
        <p:spPr>
          <a:xfrm>
            <a:off x="453513" y="4749239"/>
            <a:ext cx="2344908"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F38C006-833E-654C-AAB7-C257B141FFCF}"/>
              </a:ext>
            </a:extLst>
          </p:cNvPr>
          <p:cNvSpPr/>
          <p:nvPr userDrawn="1"/>
        </p:nvSpPr>
        <p:spPr>
          <a:xfrm>
            <a:off x="3262027" y="4749239"/>
            <a:ext cx="2344908"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AFE4BF5-970E-DA4A-977B-0490BBD9FB33}"/>
              </a:ext>
            </a:extLst>
          </p:cNvPr>
          <p:cNvSpPr/>
          <p:nvPr userDrawn="1"/>
        </p:nvSpPr>
        <p:spPr>
          <a:xfrm>
            <a:off x="6070542" y="4749239"/>
            <a:ext cx="2344908"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4D90AC1-F6CB-C340-8CCC-ACF72B7945E5}"/>
              </a:ext>
            </a:extLst>
          </p:cNvPr>
          <p:cNvSpPr/>
          <p:nvPr userDrawn="1"/>
        </p:nvSpPr>
        <p:spPr>
          <a:xfrm>
            <a:off x="8944371" y="4749239"/>
            <a:ext cx="2344908"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6EECB2E-B48C-984B-93C3-2A27B8D26887}"/>
              </a:ext>
            </a:extLst>
          </p:cNvPr>
          <p:cNvSpPr>
            <a:spLocks noGrp="1"/>
          </p:cNvSpPr>
          <p:nvPr>
            <p:ph type="body" sz="quarter" idx="10"/>
          </p:nvPr>
        </p:nvSpPr>
        <p:spPr>
          <a:xfrm>
            <a:off x="454025" y="4433892"/>
            <a:ext cx="2344738"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44" name="Text Placeholder 4">
            <a:extLst>
              <a:ext uri="{FF2B5EF4-FFF2-40B4-BE49-F238E27FC236}">
                <a16:creationId xmlns:a16="http://schemas.microsoft.com/office/drawing/2014/main" id="{D3C3006D-46DE-7A44-A5B3-00472957F690}"/>
              </a:ext>
            </a:extLst>
          </p:cNvPr>
          <p:cNvSpPr>
            <a:spLocks noGrp="1"/>
          </p:cNvSpPr>
          <p:nvPr>
            <p:ph type="body" sz="quarter" idx="11"/>
          </p:nvPr>
        </p:nvSpPr>
        <p:spPr>
          <a:xfrm>
            <a:off x="454025" y="4805367"/>
            <a:ext cx="2344738"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45" name="Text Placeholder 4">
            <a:extLst>
              <a:ext uri="{FF2B5EF4-FFF2-40B4-BE49-F238E27FC236}">
                <a16:creationId xmlns:a16="http://schemas.microsoft.com/office/drawing/2014/main" id="{188363AA-4F54-E34A-8218-EABB2663A4E0}"/>
              </a:ext>
            </a:extLst>
          </p:cNvPr>
          <p:cNvSpPr>
            <a:spLocks noGrp="1"/>
          </p:cNvSpPr>
          <p:nvPr>
            <p:ph type="body" sz="quarter" idx="12"/>
          </p:nvPr>
        </p:nvSpPr>
        <p:spPr>
          <a:xfrm>
            <a:off x="3268663" y="4433892"/>
            <a:ext cx="2344738"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46" name="Text Placeholder 4">
            <a:extLst>
              <a:ext uri="{FF2B5EF4-FFF2-40B4-BE49-F238E27FC236}">
                <a16:creationId xmlns:a16="http://schemas.microsoft.com/office/drawing/2014/main" id="{CA4D05B0-6AFF-6A42-B7C7-F900074DDF9A}"/>
              </a:ext>
            </a:extLst>
          </p:cNvPr>
          <p:cNvSpPr>
            <a:spLocks noGrp="1"/>
          </p:cNvSpPr>
          <p:nvPr>
            <p:ph type="body" sz="quarter" idx="13"/>
          </p:nvPr>
        </p:nvSpPr>
        <p:spPr>
          <a:xfrm>
            <a:off x="3268663" y="4805367"/>
            <a:ext cx="2344738"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47" name="Text Placeholder 4">
            <a:extLst>
              <a:ext uri="{FF2B5EF4-FFF2-40B4-BE49-F238E27FC236}">
                <a16:creationId xmlns:a16="http://schemas.microsoft.com/office/drawing/2014/main" id="{A39FB375-7530-4F4A-BDA5-B2A865135B87}"/>
              </a:ext>
            </a:extLst>
          </p:cNvPr>
          <p:cNvSpPr>
            <a:spLocks noGrp="1"/>
          </p:cNvSpPr>
          <p:nvPr>
            <p:ph type="body" sz="quarter" idx="14"/>
          </p:nvPr>
        </p:nvSpPr>
        <p:spPr>
          <a:xfrm>
            <a:off x="6069013" y="4433892"/>
            <a:ext cx="2344738"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48" name="Text Placeholder 4">
            <a:extLst>
              <a:ext uri="{FF2B5EF4-FFF2-40B4-BE49-F238E27FC236}">
                <a16:creationId xmlns:a16="http://schemas.microsoft.com/office/drawing/2014/main" id="{EAFB3898-B8A4-E84E-A333-FBB0BF13CB71}"/>
              </a:ext>
            </a:extLst>
          </p:cNvPr>
          <p:cNvSpPr>
            <a:spLocks noGrp="1"/>
          </p:cNvSpPr>
          <p:nvPr>
            <p:ph type="body" sz="quarter" idx="15"/>
          </p:nvPr>
        </p:nvSpPr>
        <p:spPr>
          <a:xfrm>
            <a:off x="6069013" y="4805367"/>
            <a:ext cx="2344738"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49" name="Text Placeholder 4">
            <a:extLst>
              <a:ext uri="{FF2B5EF4-FFF2-40B4-BE49-F238E27FC236}">
                <a16:creationId xmlns:a16="http://schemas.microsoft.com/office/drawing/2014/main" id="{DB7C1E3D-1A4A-B74F-9FE9-7059471CF324}"/>
              </a:ext>
            </a:extLst>
          </p:cNvPr>
          <p:cNvSpPr>
            <a:spLocks noGrp="1"/>
          </p:cNvSpPr>
          <p:nvPr>
            <p:ph type="body" sz="quarter" idx="16"/>
          </p:nvPr>
        </p:nvSpPr>
        <p:spPr>
          <a:xfrm>
            <a:off x="8940801" y="4433892"/>
            <a:ext cx="2344738"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50" name="Text Placeholder 4">
            <a:extLst>
              <a:ext uri="{FF2B5EF4-FFF2-40B4-BE49-F238E27FC236}">
                <a16:creationId xmlns:a16="http://schemas.microsoft.com/office/drawing/2014/main" id="{3E9D13E2-8721-7D46-9101-0C1771CE55AF}"/>
              </a:ext>
            </a:extLst>
          </p:cNvPr>
          <p:cNvSpPr>
            <a:spLocks noGrp="1"/>
          </p:cNvSpPr>
          <p:nvPr>
            <p:ph type="body" sz="quarter" idx="17"/>
          </p:nvPr>
        </p:nvSpPr>
        <p:spPr>
          <a:xfrm>
            <a:off x="8940801" y="4805367"/>
            <a:ext cx="2344738"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22" name="Slide Number Placeholder 5">
            <a:extLst>
              <a:ext uri="{FF2B5EF4-FFF2-40B4-BE49-F238E27FC236}">
                <a16:creationId xmlns:a16="http://schemas.microsoft.com/office/drawing/2014/main" id="{69B627B0-559C-A94E-A887-26865C6E984D}"/>
              </a:ext>
            </a:extLst>
          </p:cNvPr>
          <p:cNvSpPr>
            <a:spLocks noGrp="1"/>
          </p:cNvSpPr>
          <p:nvPr>
            <p:ph type="sldNum" sz="quarter" idx="4"/>
          </p:nvPr>
        </p:nvSpPr>
        <p:spPr>
          <a:xfrm>
            <a:off x="9484360" y="6488430"/>
            <a:ext cx="2743200"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23" name="Oval 22">
            <a:extLst>
              <a:ext uri="{FF2B5EF4-FFF2-40B4-BE49-F238E27FC236}">
                <a16:creationId xmlns:a16="http://schemas.microsoft.com/office/drawing/2014/main" id="{0CD9281B-03C2-6941-B777-8B21A787561B}"/>
              </a:ext>
            </a:extLst>
          </p:cNvPr>
          <p:cNvSpPr/>
          <p:nvPr userDrawn="1"/>
        </p:nvSpPr>
        <p:spPr>
          <a:xfrm>
            <a:off x="399782" y="1820754"/>
            <a:ext cx="2452369" cy="2452369"/>
          </a:xfrm>
          <a:prstGeom prst="ellipse">
            <a:avLst/>
          </a:prstGeom>
          <a:blipFill>
            <a:blip r:embed="rId3"/>
            <a:stretch>
              <a:fillRect/>
            </a:stretch>
          </a:blipFill>
          <a:ln w="47625">
            <a:solidFill>
              <a:srgbClr val="3F9B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B14FE02-B08A-E44F-9949-BE37A1581B5E}"/>
              </a:ext>
            </a:extLst>
          </p:cNvPr>
          <p:cNvSpPr/>
          <p:nvPr userDrawn="1"/>
        </p:nvSpPr>
        <p:spPr>
          <a:xfrm>
            <a:off x="3182738" y="1820754"/>
            <a:ext cx="2452369" cy="2452369"/>
          </a:xfrm>
          <a:prstGeom prst="ellipse">
            <a:avLst/>
          </a:prstGeom>
          <a:blipFill>
            <a:blip r:embed="rId4"/>
            <a:stretch>
              <a:fillRect/>
            </a:stretch>
          </a:blipFill>
          <a:ln w="47625">
            <a:solidFill>
              <a:srgbClr val="3F9B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E40A29E-6633-6645-A1CF-6568C81B7D39}"/>
              </a:ext>
            </a:extLst>
          </p:cNvPr>
          <p:cNvSpPr/>
          <p:nvPr userDrawn="1"/>
        </p:nvSpPr>
        <p:spPr>
          <a:xfrm>
            <a:off x="6031956" y="1820754"/>
            <a:ext cx="2452369" cy="2452369"/>
          </a:xfrm>
          <a:prstGeom prst="ellipse">
            <a:avLst/>
          </a:prstGeom>
          <a:blipFill>
            <a:blip r:embed="rId5"/>
            <a:stretch>
              <a:fillRect/>
            </a:stretch>
          </a:blipFill>
          <a:ln w="47625">
            <a:solidFill>
              <a:srgbClr val="3F9B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BFE19C9-987B-1644-96B1-ED74947EC63E}"/>
              </a:ext>
            </a:extLst>
          </p:cNvPr>
          <p:cNvSpPr/>
          <p:nvPr userDrawn="1"/>
        </p:nvSpPr>
        <p:spPr>
          <a:xfrm>
            <a:off x="8867922" y="1820754"/>
            <a:ext cx="2452369" cy="2452369"/>
          </a:xfrm>
          <a:prstGeom prst="ellipse">
            <a:avLst/>
          </a:prstGeom>
          <a:blipFill>
            <a:blip r:embed="rId6"/>
            <a:stretch>
              <a:fillRect/>
            </a:stretch>
          </a:blipFill>
          <a:ln w="47625">
            <a:solidFill>
              <a:srgbClr val="3F9B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4">
            <a:extLst>
              <a:ext uri="{FF2B5EF4-FFF2-40B4-BE49-F238E27FC236}">
                <a16:creationId xmlns:a16="http://schemas.microsoft.com/office/drawing/2014/main" id="{5CAF8FCF-4B66-584D-8079-D5C3B0643925}"/>
              </a:ext>
            </a:extLst>
          </p:cNvPr>
          <p:cNvSpPr>
            <a:spLocks noGrp="1"/>
          </p:cNvSpPr>
          <p:nvPr>
            <p:ph type="body" sz="quarter" idx="18" hasCustomPrompt="1"/>
          </p:nvPr>
        </p:nvSpPr>
        <p:spPr>
          <a:xfrm>
            <a:off x="-2481030" y="2339406"/>
            <a:ext cx="2344738" cy="2094485"/>
          </a:xfrm>
          <a:prstGeom prst="rect">
            <a:avLst/>
          </a:prstGeom>
        </p:spPr>
        <p:txBody>
          <a:bodyPr>
            <a:normAutofit/>
          </a:bodyPr>
          <a:lstStyle>
            <a:lvl1pPr marL="0" indent="0">
              <a:buNone/>
              <a:defRPr sz="1700" b="0">
                <a:solidFill>
                  <a:srgbClr val="FF0000"/>
                </a:solidFill>
              </a:defRPr>
            </a:lvl1pPr>
          </a:lstStyle>
          <a:p>
            <a:pPr lvl="0"/>
            <a:r>
              <a:rPr lang="en-US" dirty="0"/>
              <a:t>To replace these photos: select a photo, open the format pane and go to shape options &gt; picture or texture fill &gt; picture source &gt; click “insert”</a:t>
            </a:r>
          </a:p>
        </p:txBody>
      </p:sp>
    </p:spTree>
    <p:extLst>
      <p:ext uri="{BB962C8B-B14F-4D97-AF65-F5344CB8AC3E}">
        <p14:creationId xmlns:p14="http://schemas.microsoft.com/office/powerpoint/2010/main" val="319866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5D1B70-2C9C-45F4-9BE1-417011A5FA45}"/>
              </a:ext>
            </a:extLst>
          </p:cNvPr>
          <p:cNvSpPr>
            <a:spLocks noGrp="1"/>
          </p:cNvSpPr>
          <p:nvPr>
            <p:ph type="title"/>
          </p:nvPr>
        </p:nvSpPr>
        <p:spPr>
          <a:xfrm>
            <a:off x="838200" y="1365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0712104D-7EC4-417D-A6E3-19550EDBEA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FEC86ED-417B-49D8-B1C3-0D88F86DBC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E17C88-DD7E-48C9-940F-69D0BACB92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77E90-7A7A-40F9-AFE8-D36E3B477B94}" type="slidenum">
              <a:rPr lang="en-US" smtClean="0"/>
              <a:t>‹#›</a:t>
            </a:fld>
            <a:endParaRPr lang="en-US" dirty="0"/>
          </a:p>
        </p:txBody>
      </p:sp>
    </p:spTree>
    <p:extLst>
      <p:ext uri="{BB962C8B-B14F-4D97-AF65-F5344CB8AC3E}">
        <p14:creationId xmlns:p14="http://schemas.microsoft.com/office/powerpoint/2010/main" val="4211873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1" r:id="rId3"/>
    <p:sldLayoutId id="2147483687" r:id="rId4"/>
    <p:sldLayoutId id="2147483694" r:id="rId5"/>
    <p:sldLayoutId id="2147483695" r:id="rId6"/>
    <p:sldLayoutId id="2147483697" r:id="rId7"/>
    <p:sldLayoutId id="2147483696" r:id="rId8"/>
    <p:sldLayoutId id="2147483692" r:id="rId9"/>
    <p:sldLayoutId id="2147483688" r:id="rId10"/>
    <p:sldLayoutId id="2147483680" r:id="rId11"/>
    <p:sldLayoutId id="2147483690" r:id="rId12"/>
    <p:sldLayoutId id="2147483679" r:id="rId13"/>
    <p:sldLayoutId id="2147483686" r:id="rId14"/>
    <p:sldLayoutId id="2147483683" r:id="rId15"/>
    <p:sldLayoutId id="2147483682" r:id="rId16"/>
    <p:sldLayoutId id="2147483685" r:id="rId17"/>
    <p:sldLayoutId id="2147483681" r:id="rId18"/>
    <p:sldLayoutId id="2147483656" r:id="rId19"/>
    <p:sldLayoutId id="2147483654" r:id="rId20"/>
    <p:sldLayoutId id="2147483653" r:id="rId21"/>
    <p:sldLayoutId id="2147483655" r:id="rId22"/>
    <p:sldLayoutId id="2147483657" r:id="rId23"/>
    <p:sldLayoutId id="2147483659" r:id="rId24"/>
    <p:sldLayoutId id="2147483658" r:id="rId25"/>
    <p:sldLayoutId id="2147483663" r:id="rId26"/>
    <p:sldLayoutId id="2147483664" r:id="rId27"/>
    <p:sldLayoutId id="2147483693" r:id="rId28"/>
    <p:sldLayoutId id="2147483689" r:id="rId29"/>
    <p:sldLayoutId id="2147483710" r:id="rId30"/>
  </p:sldLayoutIdLst>
  <p:hf hdr="0" ftr="0" dt="0"/>
  <p:txStyles>
    <p:titleStyle>
      <a:lvl1pPr algn="l" defTabSz="914400" rtl="0" eaLnBrk="1" latinLnBrk="0" hangingPunct="1">
        <a:lnSpc>
          <a:spcPct val="90000"/>
        </a:lnSpc>
        <a:spcBef>
          <a:spcPct val="0"/>
        </a:spcBef>
        <a:buNone/>
        <a:defRPr sz="4400" b="1" i="0" kern="1200">
          <a:solidFill>
            <a:srgbClr val="00508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0508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08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rgbClr val="00508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08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0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15CDBC-8A27-7D4E-B92B-C9F81F53A2EB}"/>
              </a:ext>
            </a:extLst>
          </p:cNvPr>
          <p:cNvSpPr>
            <a:spLocks noGrp="1"/>
          </p:cNvSpPr>
          <p:nvPr>
            <p:ph type="title"/>
          </p:nvPr>
        </p:nvSpPr>
        <p:spPr>
          <a:xfrm>
            <a:off x="746617" y="1413367"/>
            <a:ext cx="10749923" cy="2844308"/>
          </a:xfrm>
        </p:spPr>
        <p:txBody>
          <a:bodyPr>
            <a:normAutofit/>
          </a:bodyPr>
          <a:lstStyle/>
          <a:p>
            <a:pPr>
              <a:spcBef>
                <a:spcPts val="3600"/>
              </a:spcBef>
            </a:pPr>
            <a:r>
              <a:rPr lang="en-US" sz="3600" b="0" dirty="0"/>
              <a:t>Strategic Framework for: </a:t>
            </a:r>
            <a:br>
              <a:rPr lang="en-US" sz="3600" b="0" dirty="0"/>
            </a:br>
            <a:br>
              <a:rPr lang="en-US" sz="3600" dirty="0"/>
            </a:br>
            <a:r>
              <a:rPr lang="en-US" sz="4800" dirty="0"/>
              <a:t>TAM Data and Information System Investments</a:t>
            </a:r>
            <a:endParaRPr lang="en-US" sz="4000" dirty="0"/>
          </a:p>
        </p:txBody>
      </p:sp>
    </p:spTree>
    <p:extLst>
      <p:ext uri="{BB962C8B-B14F-4D97-AF65-F5344CB8AC3E}">
        <p14:creationId xmlns:p14="http://schemas.microsoft.com/office/powerpoint/2010/main" val="286506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for the Framework</a:t>
            </a:r>
          </a:p>
        </p:txBody>
      </p:sp>
      <p:sp>
        <p:nvSpPr>
          <p:cNvPr id="3" name="Text Placeholder 2"/>
          <p:cNvSpPr>
            <a:spLocks noGrp="1"/>
          </p:cNvSpPr>
          <p:nvPr>
            <p:ph type="body" sz="quarter" idx="10"/>
          </p:nvPr>
        </p:nvSpPr>
        <p:spPr/>
        <p:txBody>
          <a:bodyPr/>
          <a:lstStyle/>
          <a:p>
            <a:pPr marL="0" indent="0">
              <a:buNone/>
            </a:pPr>
            <a:r>
              <a:rPr lang="en-US" b="0" dirty="0"/>
              <a:t>Become more </a:t>
            </a:r>
            <a:r>
              <a:rPr lang="en-US" i="1" dirty="0"/>
              <a:t>strategic</a:t>
            </a:r>
            <a:r>
              <a:rPr lang="en-US" b="0" dirty="0"/>
              <a:t> when investing in…</a:t>
            </a:r>
          </a:p>
          <a:p>
            <a:pPr marL="0" indent="0">
              <a:buNone/>
            </a:pPr>
            <a:endParaRPr lang="en-US" b="0" dirty="0"/>
          </a:p>
          <a:p>
            <a:pPr marL="0" indent="0" algn="ctr">
              <a:buNone/>
            </a:pPr>
            <a:endParaRPr lang="en-US" sz="2400" b="0" dirty="0"/>
          </a:p>
          <a:p>
            <a:pPr marL="0" indent="0">
              <a:buNone/>
            </a:pPr>
            <a:r>
              <a:rPr lang="en-US" dirty="0"/>
              <a:t>TAM Data,</a:t>
            </a:r>
          </a:p>
          <a:p>
            <a:pPr marL="0" indent="0" algn="ctr">
              <a:buNone/>
            </a:pPr>
            <a:r>
              <a:rPr lang="en-US" dirty="0"/>
              <a:t>Systems, and</a:t>
            </a:r>
          </a:p>
          <a:p>
            <a:pPr marL="0" indent="0" algn="r">
              <a:buNone/>
            </a:pPr>
            <a:r>
              <a:rPr lang="en-US" dirty="0"/>
              <a:t>Processes.</a:t>
            </a:r>
          </a:p>
          <a:p>
            <a:pPr marL="0" indent="0">
              <a:buNone/>
            </a:pPr>
            <a:endParaRPr lang="en-US" dirty="0"/>
          </a:p>
        </p:txBody>
      </p:sp>
      <p:sp>
        <p:nvSpPr>
          <p:cNvPr id="4" name="Slide Number Placeholder 3"/>
          <p:cNvSpPr>
            <a:spLocks noGrp="1"/>
          </p:cNvSpPr>
          <p:nvPr>
            <p:ph type="sldNum" sz="quarter" idx="4"/>
          </p:nvPr>
        </p:nvSpPr>
        <p:spPr/>
        <p:txBody>
          <a:bodyPr/>
          <a:lstStyle/>
          <a:p>
            <a:fld id="{A5177E90-7A7A-40F9-AFE8-D36E3B477B94}" type="slidenum">
              <a:rPr lang="en-US" smtClean="0"/>
              <a:pPr/>
              <a:t>2</a:t>
            </a:fld>
            <a:endParaRPr lang="en-US" dirty="0"/>
          </a:p>
        </p:txBody>
      </p:sp>
      <p:sp>
        <p:nvSpPr>
          <p:cNvPr id="5" name="Text Placeholder 4"/>
          <p:cNvSpPr>
            <a:spLocks noGrp="1"/>
          </p:cNvSpPr>
          <p:nvPr>
            <p:ph type="body" sz="quarter" idx="13"/>
          </p:nvPr>
        </p:nvSpPr>
        <p:spPr>
          <a:xfrm>
            <a:off x="4229100" y="1414462"/>
            <a:ext cx="7373620" cy="3612529"/>
          </a:xfrm>
        </p:spPr>
        <p:txBody>
          <a:bodyPr/>
          <a:lstStyle/>
          <a:p>
            <a:pPr marL="0" indent="0">
              <a:buNone/>
            </a:pPr>
            <a:r>
              <a:rPr lang="en-US" b="0" dirty="0"/>
              <a:t>Many DOT TAM programs are working to prioritize and tier their assets.</a:t>
            </a:r>
          </a:p>
          <a:p>
            <a:pPr marL="0" indent="0">
              <a:buNone/>
            </a:pPr>
            <a:endParaRPr lang="en-US" b="0" dirty="0"/>
          </a:p>
          <a:p>
            <a:pPr marL="0" indent="0">
              <a:buNone/>
            </a:pPr>
            <a:r>
              <a:rPr lang="en-US" b="0" dirty="0"/>
              <a:t>A systematic approach is needed to align:</a:t>
            </a:r>
          </a:p>
          <a:p>
            <a:pPr lvl="1"/>
            <a:r>
              <a:rPr lang="en-US" b="0" dirty="0"/>
              <a:t>New and ongoing data collection</a:t>
            </a:r>
          </a:p>
          <a:p>
            <a:pPr lvl="1"/>
            <a:r>
              <a:rPr lang="en-US" b="0" dirty="0"/>
              <a:t>Enhancements to systems and tools</a:t>
            </a:r>
          </a:p>
          <a:p>
            <a:pPr lvl="1"/>
            <a:r>
              <a:rPr lang="en-US" b="0" dirty="0"/>
              <a:t>Limited data management resources</a:t>
            </a:r>
          </a:p>
          <a:p>
            <a:pPr lvl="1"/>
            <a:r>
              <a:rPr lang="en-US" b="0" dirty="0"/>
              <a:t>Investments across program silos</a:t>
            </a:r>
          </a:p>
        </p:txBody>
      </p:sp>
      <p:sp>
        <p:nvSpPr>
          <p:cNvPr id="6" name="Rounded Rectangle 5"/>
          <p:cNvSpPr/>
          <p:nvPr/>
        </p:nvSpPr>
        <p:spPr>
          <a:xfrm>
            <a:off x="4229100" y="5463057"/>
            <a:ext cx="7373620" cy="1025373"/>
          </a:xfrm>
          <a:prstGeom prst="roundRect">
            <a:avLst>
              <a:gd name="adj" fmla="val 11209"/>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solidFill>
                  <a:schemeClr val="bg1"/>
                </a:solidFill>
              </a:rPr>
              <a:t>Be </a:t>
            </a:r>
            <a:r>
              <a:rPr lang="en-US" sz="2000" b="1" i="1" u="sng" dirty="0">
                <a:solidFill>
                  <a:schemeClr val="bg1"/>
                </a:solidFill>
              </a:rPr>
              <a:t>confident</a:t>
            </a:r>
            <a:r>
              <a:rPr lang="en-US" sz="2000" b="1" dirty="0">
                <a:solidFill>
                  <a:schemeClr val="bg1"/>
                </a:solidFill>
              </a:rPr>
              <a:t> your asset data and system capabilities</a:t>
            </a:r>
          </a:p>
          <a:p>
            <a:pPr algn="ctr"/>
            <a:r>
              <a:rPr lang="en-US" sz="2000" b="1" i="1" u="sng" dirty="0">
                <a:solidFill>
                  <a:schemeClr val="bg1"/>
                </a:solidFill>
              </a:rPr>
              <a:t>meet your intended management approaches</a:t>
            </a:r>
            <a:r>
              <a:rPr lang="en-US" sz="2000" b="1" dirty="0">
                <a:solidFill>
                  <a:schemeClr val="bg1"/>
                </a:solidFill>
              </a:rPr>
              <a:t>.</a:t>
            </a:r>
          </a:p>
        </p:txBody>
      </p:sp>
    </p:spTree>
    <p:extLst>
      <p:ext uri="{BB962C8B-B14F-4D97-AF65-F5344CB8AC3E}">
        <p14:creationId xmlns:p14="http://schemas.microsoft.com/office/powerpoint/2010/main" val="52682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758453-2D73-214C-A7F3-31350AB58337}"/>
              </a:ext>
            </a:extLst>
          </p:cNvPr>
          <p:cNvSpPr>
            <a:spLocks noGrp="1"/>
          </p:cNvSpPr>
          <p:nvPr>
            <p:ph type="title"/>
          </p:nvPr>
        </p:nvSpPr>
        <p:spPr/>
        <p:txBody>
          <a:bodyPr anchor="ctr"/>
          <a:lstStyle/>
          <a:p>
            <a:pPr algn="ctr"/>
            <a:r>
              <a:rPr lang="en-US" dirty="0"/>
              <a:t>The</a:t>
            </a:r>
            <a:br>
              <a:rPr lang="en-US" dirty="0"/>
            </a:br>
            <a:r>
              <a:rPr lang="en-US" dirty="0"/>
              <a:t>Solution</a:t>
            </a:r>
          </a:p>
        </p:txBody>
      </p:sp>
      <p:sp>
        <p:nvSpPr>
          <p:cNvPr id="4" name="Text Placeholder 3">
            <a:extLst>
              <a:ext uri="{FF2B5EF4-FFF2-40B4-BE49-F238E27FC236}">
                <a16:creationId xmlns:a16="http://schemas.microsoft.com/office/drawing/2014/main" id="{68202AB8-48AD-CC4F-8CF8-D38330B8811D}"/>
              </a:ext>
            </a:extLst>
          </p:cNvPr>
          <p:cNvSpPr>
            <a:spLocks noGrp="1"/>
          </p:cNvSpPr>
          <p:nvPr>
            <p:ph type="body" sz="quarter" idx="4294967295"/>
          </p:nvPr>
        </p:nvSpPr>
        <p:spPr>
          <a:xfrm>
            <a:off x="4470401" y="1171575"/>
            <a:ext cx="6986545" cy="4943475"/>
          </a:xfrm>
          <a:prstGeom prst="rect">
            <a:avLst/>
          </a:prstGeom>
        </p:spPr>
        <p:txBody>
          <a:bodyPr/>
          <a:lstStyle/>
          <a:p>
            <a:pPr marL="0" indent="0" algn="ctr">
              <a:buNone/>
            </a:pPr>
            <a:r>
              <a:rPr lang="en-US" dirty="0"/>
              <a:t>Connect two methodologies</a:t>
            </a:r>
          </a:p>
        </p:txBody>
      </p:sp>
      <p:sp>
        <p:nvSpPr>
          <p:cNvPr id="2" name="Slide Number Placeholder 1">
            <a:extLst>
              <a:ext uri="{FF2B5EF4-FFF2-40B4-BE49-F238E27FC236}">
                <a16:creationId xmlns:a16="http://schemas.microsoft.com/office/drawing/2014/main" id="{5133631D-43CF-3342-9063-A2ABADD4A929}"/>
              </a:ext>
            </a:extLst>
          </p:cNvPr>
          <p:cNvSpPr>
            <a:spLocks noGrp="1"/>
          </p:cNvSpPr>
          <p:nvPr>
            <p:ph type="sldNum" sz="quarter" idx="4"/>
          </p:nvPr>
        </p:nvSpPr>
        <p:spPr/>
        <p:txBody>
          <a:bodyPr/>
          <a:lstStyle/>
          <a:p>
            <a:fld id="{A5177E90-7A7A-40F9-AFE8-D36E3B477B94}" type="slidenum">
              <a:rPr lang="en-US" smtClean="0"/>
              <a:pPr/>
              <a:t>3</a:t>
            </a:fld>
            <a:endParaRPr lang="en-US" dirty="0"/>
          </a:p>
        </p:txBody>
      </p:sp>
      <p:sp>
        <p:nvSpPr>
          <p:cNvPr id="6" name="Rounded Rectangle 5"/>
          <p:cNvSpPr/>
          <p:nvPr/>
        </p:nvSpPr>
        <p:spPr>
          <a:xfrm>
            <a:off x="4470401" y="4265741"/>
            <a:ext cx="6986545" cy="1737360"/>
          </a:xfrm>
          <a:prstGeom prst="roundRect">
            <a:avLst>
              <a:gd name="adj" fmla="val 11209"/>
            </a:avLst>
          </a:prstGeom>
          <a:solidFill>
            <a:schemeClr val="bg1">
              <a:lumMod val="95000"/>
            </a:schemeClr>
          </a:solidFill>
          <a:ln>
            <a:solidFill>
              <a:srgbClr val="3F9BD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rgbClr val="005089"/>
              </a:solidFill>
            </a:endParaRPr>
          </a:p>
        </p:txBody>
      </p:sp>
      <p:sp>
        <p:nvSpPr>
          <p:cNvPr id="7" name="Text Placeholder 3">
            <a:extLst>
              <a:ext uri="{FF2B5EF4-FFF2-40B4-BE49-F238E27FC236}">
                <a16:creationId xmlns:a16="http://schemas.microsoft.com/office/drawing/2014/main" id="{9BDEF68D-71F4-5740-9EF7-F4CC247148E1}"/>
              </a:ext>
            </a:extLst>
          </p:cNvPr>
          <p:cNvSpPr>
            <a:spLocks noGrp="1"/>
          </p:cNvSpPr>
          <p:nvPr>
            <p:ph type="body" sz="quarter" idx="4294967295"/>
          </p:nvPr>
        </p:nvSpPr>
        <p:spPr>
          <a:xfrm>
            <a:off x="4516315" y="4327483"/>
            <a:ext cx="3288236" cy="1771254"/>
          </a:xfrm>
          <a:prstGeom prst="rect">
            <a:avLst/>
          </a:prstGeom>
        </p:spPr>
        <p:txBody>
          <a:bodyPr/>
          <a:lstStyle/>
          <a:p>
            <a:pPr marL="0" indent="0">
              <a:buNone/>
            </a:pPr>
            <a:r>
              <a:rPr lang="en-US" sz="2000" dirty="0"/>
              <a:t>AASHTO TAM Data Guide</a:t>
            </a:r>
          </a:p>
          <a:p>
            <a:r>
              <a:rPr lang="en-US" sz="1800" b="0" dirty="0"/>
              <a:t>Detailed Practice and Capability  Benchmarks for TAM Data and Information Systems</a:t>
            </a:r>
          </a:p>
        </p:txBody>
      </p:sp>
      <p:sp>
        <p:nvSpPr>
          <p:cNvPr id="8" name="Rounded Rectangle 7"/>
          <p:cNvSpPr/>
          <p:nvPr/>
        </p:nvSpPr>
        <p:spPr>
          <a:xfrm>
            <a:off x="4470401" y="2156933"/>
            <a:ext cx="6986545" cy="1737360"/>
          </a:xfrm>
          <a:prstGeom prst="roundRect">
            <a:avLst>
              <a:gd name="adj" fmla="val 11209"/>
            </a:avLst>
          </a:prstGeom>
          <a:solidFill>
            <a:schemeClr val="bg1">
              <a:lumMod val="95000"/>
            </a:schemeClr>
          </a:solidFill>
          <a:ln>
            <a:solidFill>
              <a:srgbClr val="3F9BD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rgbClr val="005089"/>
              </a:solidFill>
            </a:endParaRPr>
          </a:p>
        </p:txBody>
      </p:sp>
      <p:sp>
        <p:nvSpPr>
          <p:cNvPr id="9" name="Slide Number Placeholder 4">
            <a:extLst>
              <a:ext uri="{FF2B5EF4-FFF2-40B4-BE49-F238E27FC236}">
                <a16:creationId xmlns:a16="http://schemas.microsoft.com/office/drawing/2014/main" id="{A2BE8B7E-3E94-A749-BC5C-B9977353CDA7}"/>
              </a:ext>
            </a:extLst>
          </p:cNvPr>
          <p:cNvSpPr txBox="1">
            <a:spLocks/>
          </p:cNvSpPr>
          <p:nvPr/>
        </p:nvSpPr>
        <p:spPr>
          <a:xfrm>
            <a:off x="11062586" y="5749925"/>
            <a:ext cx="1028034"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177E90-7A7A-40F9-AFE8-D36E3B477B94}" type="slidenum">
              <a:rPr lang="en-US" smtClean="0"/>
              <a:pPr/>
              <a:t>3</a:t>
            </a:fld>
            <a:endParaRPr lang="en-US" dirty="0"/>
          </a:p>
        </p:txBody>
      </p:sp>
      <p:sp>
        <p:nvSpPr>
          <p:cNvPr id="10" name="Text Placeholder 3">
            <a:extLst>
              <a:ext uri="{FF2B5EF4-FFF2-40B4-BE49-F238E27FC236}">
                <a16:creationId xmlns:a16="http://schemas.microsoft.com/office/drawing/2014/main" id="{9BDEF68D-71F4-5740-9EF7-F4CC247148E1}"/>
              </a:ext>
            </a:extLst>
          </p:cNvPr>
          <p:cNvSpPr>
            <a:spLocks noGrp="1"/>
          </p:cNvSpPr>
          <p:nvPr>
            <p:ph type="body" sz="quarter" idx="4294967295"/>
          </p:nvPr>
        </p:nvSpPr>
        <p:spPr>
          <a:xfrm>
            <a:off x="4516315" y="2218675"/>
            <a:ext cx="3121358" cy="1771254"/>
          </a:xfrm>
          <a:prstGeom prst="rect">
            <a:avLst/>
          </a:prstGeom>
        </p:spPr>
        <p:txBody>
          <a:bodyPr/>
          <a:lstStyle/>
          <a:p>
            <a:pPr marL="0" indent="0">
              <a:buNone/>
            </a:pPr>
            <a:r>
              <a:rPr lang="en-US" sz="2000" dirty="0"/>
              <a:t>MN DOT Framework</a:t>
            </a:r>
          </a:p>
          <a:p>
            <a:r>
              <a:rPr lang="en-US" sz="1800" b="0" dirty="0"/>
              <a:t>Asset Management Approach Concepts</a:t>
            </a:r>
          </a:p>
          <a:p>
            <a:r>
              <a:rPr lang="en-US" sz="1800" b="0" dirty="0"/>
              <a:t>Matrixed Checklist Organization </a:t>
            </a:r>
          </a:p>
          <a:p>
            <a:pPr marL="0" indent="0">
              <a:buNone/>
            </a:pPr>
            <a:endParaRPr lang="en-US" sz="1800" b="0" dirty="0"/>
          </a:p>
        </p:txBody>
      </p:sp>
      <p:pic>
        <p:nvPicPr>
          <p:cNvPr id="11" name="Picture 10"/>
          <p:cNvPicPr>
            <a:picLocks noChangeAspect="1"/>
          </p:cNvPicPr>
          <p:nvPr/>
        </p:nvPicPr>
        <p:blipFill>
          <a:blip r:embed="rId3"/>
          <a:stretch>
            <a:fillRect/>
          </a:stretch>
        </p:blipFill>
        <p:spPr>
          <a:xfrm>
            <a:off x="7291046" y="2007012"/>
            <a:ext cx="2743200" cy="1534112"/>
          </a:xfrm>
          <a:prstGeom prst="rect">
            <a:avLst/>
          </a:prstGeom>
          <a:ln>
            <a:solidFill>
              <a:schemeClr val="tx1"/>
            </a:solidFill>
          </a:ln>
        </p:spPr>
      </p:pic>
      <p:pic>
        <p:nvPicPr>
          <p:cNvPr id="12" name="Picture 11"/>
          <p:cNvPicPr>
            <a:picLocks noChangeAspect="1"/>
          </p:cNvPicPr>
          <p:nvPr/>
        </p:nvPicPr>
        <p:blipFill>
          <a:blip r:embed="rId4"/>
          <a:stretch>
            <a:fillRect/>
          </a:stretch>
        </p:blipFill>
        <p:spPr>
          <a:xfrm>
            <a:off x="8476057" y="2498489"/>
            <a:ext cx="2743200" cy="1528328"/>
          </a:xfrm>
          <a:prstGeom prst="rect">
            <a:avLst/>
          </a:prstGeom>
          <a:ln>
            <a:solidFill>
              <a:schemeClr val="tx1"/>
            </a:solidFill>
          </a:ln>
        </p:spPr>
      </p:pic>
      <p:sp>
        <p:nvSpPr>
          <p:cNvPr id="13" name="Plus 12"/>
          <p:cNvSpPr/>
          <p:nvPr/>
        </p:nvSpPr>
        <p:spPr>
          <a:xfrm>
            <a:off x="7477980" y="3673938"/>
            <a:ext cx="977462" cy="82431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C:\Users\SPP\Documents\SPP\NCHRP\08-115\Project\Task 11\Framework.JPG"/>
          <p:cNvPicPr>
            <a:picLocks noChangeAspect="1"/>
          </p:cNvPicPr>
          <p:nvPr/>
        </p:nvPicPr>
        <p:blipFill rotWithShape="1">
          <a:blip r:embed="rId5" cstate="hqprint">
            <a:extLst>
              <a:ext uri="{28A0092B-C50C-407E-A947-70E740481C1C}">
                <a14:useLocalDpi xmlns:a14="http://schemas.microsoft.com/office/drawing/2010/main" val="0"/>
              </a:ext>
            </a:extLst>
          </a:blip>
          <a:srcRect l="5684" t="7846" r="6629" b="36511"/>
          <a:stretch/>
        </p:blipFill>
        <p:spPr bwMode="auto">
          <a:xfrm>
            <a:off x="8119076" y="4360692"/>
            <a:ext cx="3180202" cy="1559391"/>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566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8340035" y="0"/>
            <a:ext cx="350121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graphicFrame>
        <p:nvGraphicFramePr>
          <p:cNvPr id="46" name="Table 45"/>
          <p:cNvGraphicFramePr>
            <a:graphicFrameLocks noGrp="1"/>
          </p:cNvGraphicFramePr>
          <p:nvPr>
            <p:extLst>
              <p:ext uri="{D42A27DB-BD31-4B8C-83A1-F6EECF244321}">
                <p14:modId xmlns:p14="http://schemas.microsoft.com/office/powerpoint/2010/main" val="985272362"/>
              </p:ext>
            </p:extLst>
          </p:nvPr>
        </p:nvGraphicFramePr>
        <p:xfrm>
          <a:off x="8340032" y="1"/>
          <a:ext cx="3501217" cy="6857999"/>
        </p:xfrm>
        <a:graphic>
          <a:graphicData uri="http://schemas.openxmlformats.org/drawingml/2006/table">
            <a:tbl>
              <a:tblPr firstRow="1" bandRow="1">
                <a:tableStyleId>{2D5ABB26-0587-4C30-8999-92F81FD0307C}</a:tableStyleId>
              </a:tblPr>
              <a:tblGrid>
                <a:gridCol w="546778">
                  <a:extLst>
                    <a:ext uri="{9D8B030D-6E8A-4147-A177-3AD203B41FA5}">
                      <a16:colId xmlns:a16="http://schemas.microsoft.com/office/drawing/2014/main" val="1964943705"/>
                    </a:ext>
                  </a:extLst>
                </a:gridCol>
                <a:gridCol w="2954439">
                  <a:extLst>
                    <a:ext uri="{9D8B030D-6E8A-4147-A177-3AD203B41FA5}">
                      <a16:colId xmlns:a16="http://schemas.microsoft.com/office/drawing/2014/main" val="3205407"/>
                    </a:ext>
                  </a:extLst>
                </a:gridCol>
              </a:tblGrid>
              <a:tr h="1373430">
                <a:tc>
                  <a:txBody>
                    <a:bodyPr/>
                    <a:lstStyle/>
                    <a:p>
                      <a:pPr algn="ctr"/>
                      <a:r>
                        <a:rPr lang="en-US" sz="1400" dirty="0">
                          <a:solidFill>
                            <a:schemeClr val="tx1"/>
                          </a:solidFill>
                        </a:rPr>
                        <a:t>Approach</a:t>
                      </a:r>
                    </a:p>
                  </a:txBody>
                  <a:tcPr vert="vert27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45650524"/>
                  </a:ext>
                </a:extLst>
              </a:tr>
              <a:tr h="1852243">
                <a:tc>
                  <a:txBody>
                    <a:bodyPr/>
                    <a:lstStyle/>
                    <a:p>
                      <a:pPr algn="ctr"/>
                      <a:r>
                        <a:rPr lang="en-US" sz="1400" dirty="0">
                          <a:solidFill>
                            <a:schemeClr val="tx1"/>
                          </a:solidFill>
                        </a:rPr>
                        <a:t>Data Models</a:t>
                      </a:r>
                    </a:p>
                  </a:txBody>
                  <a:tcPr vert="vert27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40000"/>
                        <a:lumOff val="60000"/>
                      </a:schemeClr>
                    </a:solidFill>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460259809"/>
                  </a:ext>
                </a:extLst>
              </a:tr>
              <a:tr h="2075241">
                <a:tc>
                  <a:txBody>
                    <a:bodyPr/>
                    <a:lstStyle/>
                    <a:p>
                      <a:pPr algn="ctr"/>
                      <a:r>
                        <a:rPr lang="en-US" sz="1400" dirty="0">
                          <a:solidFill>
                            <a:schemeClr val="bg1"/>
                          </a:solidFill>
                        </a:rPr>
                        <a:t>Support Capabilities</a:t>
                      </a:r>
                    </a:p>
                  </a:txBody>
                  <a:tcPr vert="vert27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60000"/>
                        <a:lumOff val="40000"/>
                      </a:schemeClr>
                    </a:solidFill>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54983411"/>
                  </a:ext>
                </a:extLst>
              </a:tr>
              <a:tr h="1557085">
                <a:tc>
                  <a:txBody>
                    <a:bodyPr/>
                    <a:lstStyle/>
                    <a:p>
                      <a:pPr algn="ctr"/>
                      <a:r>
                        <a:rPr lang="en-US" sz="1400" dirty="0">
                          <a:solidFill>
                            <a:schemeClr val="bg1"/>
                          </a:solidFill>
                        </a:rPr>
                        <a:t>Data Collection</a:t>
                      </a:r>
                    </a:p>
                  </a:txBody>
                  <a:tcPr vert="vert27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75000"/>
                      </a:schemeClr>
                    </a:solidFill>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804233348"/>
                  </a:ext>
                </a:extLst>
              </a:tr>
            </a:tbl>
          </a:graphicData>
        </a:graphic>
      </p:graphicFrame>
      <p:sp>
        <p:nvSpPr>
          <p:cNvPr id="41" name="Title 40"/>
          <p:cNvSpPr>
            <a:spLocks noGrp="1"/>
          </p:cNvSpPr>
          <p:nvPr>
            <p:ph type="title"/>
          </p:nvPr>
        </p:nvSpPr>
        <p:spPr>
          <a:xfrm>
            <a:off x="271750" y="108808"/>
            <a:ext cx="8024111" cy="1001649"/>
          </a:xfrm>
        </p:spPr>
        <p:txBody>
          <a:bodyPr>
            <a:normAutofit fontScale="90000"/>
          </a:bodyPr>
          <a:lstStyle/>
          <a:p>
            <a:r>
              <a:rPr lang="en-US" dirty="0"/>
              <a:t>The Strategic Framework for TAM Data and Information System Investments</a:t>
            </a:r>
          </a:p>
        </p:txBody>
      </p:sp>
      <p:sp>
        <p:nvSpPr>
          <p:cNvPr id="5" name="Slide Number Placeholder 4">
            <a:extLst>
              <a:ext uri="{FF2B5EF4-FFF2-40B4-BE49-F238E27FC236}">
                <a16:creationId xmlns:a16="http://schemas.microsoft.com/office/drawing/2014/main" id="{D95341E2-A7AE-0848-9FCC-BF5E97BDAD50}"/>
              </a:ext>
            </a:extLst>
          </p:cNvPr>
          <p:cNvSpPr>
            <a:spLocks noGrp="1"/>
          </p:cNvSpPr>
          <p:nvPr>
            <p:ph type="sldNum" sz="quarter" idx="4"/>
          </p:nvPr>
        </p:nvSpPr>
        <p:spPr/>
        <p:txBody>
          <a:bodyPr/>
          <a:lstStyle/>
          <a:p>
            <a:fld id="{A5177E90-7A7A-40F9-AFE8-D36E3B477B94}" type="slidenum">
              <a:rPr lang="en-US" smtClean="0"/>
              <a:pPr/>
              <a:t>4</a:t>
            </a:fld>
            <a:endParaRPr lang="en-US"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07100" y="1454879"/>
            <a:ext cx="2103120" cy="1184589"/>
          </a:xfrm>
          <a:prstGeom prst="rect">
            <a:avLst/>
          </a:prstGeom>
          <a:solidFill>
            <a:schemeClr val="accent4"/>
          </a:solidFill>
        </p:spPr>
      </p:pic>
      <p:pic>
        <p:nvPicPr>
          <p:cNvPr id="8" name="Picture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28845" y="1694638"/>
            <a:ext cx="2103120" cy="1185644"/>
          </a:xfrm>
          <a:prstGeom prst="rect">
            <a:avLst/>
          </a:prstGeom>
          <a:solidFill>
            <a:schemeClr val="accent4"/>
          </a:solidFill>
        </p:spPr>
      </p:pic>
      <p:pic>
        <p:nvPicPr>
          <p:cNvPr id="9" name="Picture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674165" y="1949575"/>
            <a:ext cx="2103120" cy="1186699"/>
          </a:xfrm>
          <a:prstGeom prst="rect">
            <a:avLst/>
          </a:prstGeom>
          <a:solidFill>
            <a:schemeClr val="accent4"/>
          </a:solidFill>
        </p:spPr>
      </p:pic>
      <p:sp>
        <p:nvSpPr>
          <p:cNvPr id="43" name="Content Placeholder 6"/>
          <p:cNvSpPr>
            <a:spLocks noGrp="1"/>
          </p:cNvSpPr>
          <p:nvPr>
            <p:ph type="body" sz="quarter" idx="10"/>
          </p:nvPr>
        </p:nvSpPr>
        <p:spPr>
          <a:xfrm>
            <a:off x="427038" y="1454878"/>
            <a:ext cx="7849030" cy="5294313"/>
          </a:xfrm>
        </p:spPr>
        <p:txBody>
          <a:bodyPr>
            <a:noAutofit/>
          </a:bodyPr>
          <a:lstStyle/>
          <a:p>
            <a:pPr marL="0" indent="0">
              <a:spcBef>
                <a:spcPts val="2400"/>
              </a:spcBef>
              <a:spcAft>
                <a:spcPts val="600"/>
              </a:spcAft>
              <a:buNone/>
            </a:pPr>
            <a:r>
              <a:rPr lang="en-US" sz="2200" dirty="0"/>
              <a:t>A Series of Matrices</a:t>
            </a:r>
          </a:p>
          <a:p>
            <a:pPr marL="287338" indent="-287338">
              <a:spcBef>
                <a:spcPts val="600"/>
              </a:spcBef>
              <a:spcAft>
                <a:spcPts val="600"/>
              </a:spcAft>
            </a:pPr>
            <a:r>
              <a:rPr lang="en-US" sz="2000" b="0" dirty="0">
                <a:solidFill>
                  <a:schemeClr val="tx1"/>
                </a:solidFill>
              </a:rPr>
              <a:t>Organized by tiered management approaches.</a:t>
            </a:r>
          </a:p>
          <a:p>
            <a:pPr marL="287338" indent="-287338">
              <a:spcBef>
                <a:spcPts val="600"/>
              </a:spcBef>
              <a:spcAft>
                <a:spcPts val="600"/>
              </a:spcAft>
            </a:pPr>
            <a:r>
              <a:rPr lang="en-US" sz="2000" b="0" dirty="0">
                <a:solidFill>
                  <a:schemeClr val="tx1"/>
                </a:solidFill>
              </a:rPr>
              <a:t>Linked to potential data and information system capabilities.</a:t>
            </a:r>
          </a:p>
          <a:p>
            <a:pPr marL="0" indent="0">
              <a:spcBef>
                <a:spcPts val="2400"/>
              </a:spcBef>
              <a:spcAft>
                <a:spcPts val="600"/>
              </a:spcAft>
              <a:buNone/>
            </a:pPr>
            <a:r>
              <a:rPr lang="en-US" sz="2200" dirty="0"/>
              <a:t>Providing a structured approach to identify:</a:t>
            </a:r>
          </a:p>
          <a:p>
            <a:pPr marL="287338" indent="-287338">
              <a:spcBef>
                <a:spcPts val="600"/>
              </a:spcBef>
              <a:spcAft>
                <a:spcPts val="600"/>
              </a:spcAft>
              <a:buFont typeface="Arial" panose="020B0604020202020204" pitchFamily="34" charset="0"/>
              <a:buChar char="•"/>
            </a:pPr>
            <a:r>
              <a:rPr lang="en-US" sz="2000" b="0" dirty="0">
                <a:solidFill>
                  <a:schemeClr val="tx1"/>
                </a:solidFill>
              </a:rPr>
              <a:t>What management approach is intended for your asset?</a:t>
            </a:r>
          </a:p>
          <a:p>
            <a:pPr marL="287338" indent="-287338">
              <a:spcBef>
                <a:spcPts val="600"/>
              </a:spcBef>
              <a:spcAft>
                <a:spcPts val="600"/>
              </a:spcAft>
              <a:buFont typeface="Arial" panose="020B0604020202020204" pitchFamily="34" charset="0"/>
              <a:buChar char="•"/>
            </a:pPr>
            <a:r>
              <a:rPr lang="en-US" sz="2000" b="0" dirty="0">
                <a:solidFill>
                  <a:schemeClr val="tx1"/>
                </a:solidFill>
              </a:rPr>
              <a:t>What data is required, optional, or not needed for the approach?</a:t>
            </a:r>
          </a:p>
          <a:p>
            <a:pPr marL="287338" indent="-287338">
              <a:spcBef>
                <a:spcPts val="600"/>
              </a:spcBef>
              <a:spcAft>
                <a:spcPts val="600"/>
              </a:spcAft>
              <a:buFont typeface="Arial" panose="020B0604020202020204" pitchFamily="34" charset="0"/>
              <a:buChar char="•"/>
            </a:pPr>
            <a:r>
              <a:rPr lang="en-US" sz="2000" b="0" dirty="0">
                <a:solidFill>
                  <a:schemeClr val="tx1"/>
                </a:solidFill>
              </a:rPr>
              <a:t>What data informed decisions are intended to be supported?</a:t>
            </a:r>
          </a:p>
          <a:p>
            <a:pPr marL="287338" indent="-287338">
              <a:spcBef>
                <a:spcPts val="600"/>
              </a:spcBef>
              <a:spcAft>
                <a:spcPts val="600"/>
              </a:spcAft>
              <a:buFont typeface="Arial" panose="020B0604020202020204" pitchFamily="34" charset="0"/>
              <a:buChar char="•"/>
            </a:pPr>
            <a:r>
              <a:rPr lang="en-US" sz="2000" b="0" dirty="0">
                <a:solidFill>
                  <a:schemeClr val="tx1"/>
                </a:solidFill>
              </a:rPr>
              <a:t>What analytical methodologies should be in place?</a:t>
            </a:r>
          </a:p>
          <a:p>
            <a:pPr marL="287338" indent="-287338">
              <a:spcBef>
                <a:spcPts val="600"/>
              </a:spcBef>
              <a:spcAft>
                <a:spcPts val="600"/>
              </a:spcAft>
              <a:buFont typeface="Arial" panose="020B0604020202020204" pitchFamily="34" charset="0"/>
              <a:buChar char="•"/>
            </a:pPr>
            <a:r>
              <a:rPr lang="en-US" sz="2000" b="0" dirty="0">
                <a:solidFill>
                  <a:schemeClr val="tx1"/>
                </a:solidFill>
              </a:rPr>
              <a:t>What data access and reporting capabilities are expected?</a:t>
            </a:r>
          </a:p>
          <a:p>
            <a:pPr marL="287338" indent="-287338">
              <a:spcBef>
                <a:spcPts val="600"/>
              </a:spcBef>
              <a:spcAft>
                <a:spcPts val="600"/>
              </a:spcAft>
              <a:buFont typeface="Arial" panose="020B0604020202020204" pitchFamily="34" charset="0"/>
              <a:buChar char="•"/>
            </a:pPr>
            <a:r>
              <a:rPr lang="en-US" sz="2000" b="0" dirty="0">
                <a:solidFill>
                  <a:schemeClr val="tx1"/>
                </a:solidFill>
              </a:rPr>
              <a:t>How should data be stored and integrated?</a:t>
            </a:r>
          </a:p>
          <a:p>
            <a:pPr marL="287338" indent="-287338">
              <a:spcBef>
                <a:spcPts val="600"/>
              </a:spcBef>
              <a:spcAft>
                <a:spcPts val="600"/>
              </a:spcAft>
              <a:buFont typeface="Arial" panose="020B0604020202020204" pitchFamily="34" charset="0"/>
              <a:buChar char="•"/>
            </a:pPr>
            <a:r>
              <a:rPr lang="en-US" sz="2000" b="0" dirty="0">
                <a:solidFill>
                  <a:schemeClr val="tx1"/>
                </a:solidFill>
              </a:rPr>
              <a:t>What data collection methodologies may be appropriate?</a:t>
            </a:r>
          </a:p>
        </p:txBody>
      </p:sp>
      <p:pic>
        <p:nvPicPr>
          <p:cNvPr id="48" name="Picture 4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007100" y="80897"/>
            <a:ext cx="2103120" cy="1187755"/>
          </a:xfrm>
          <a:prstGeom prst="rect">
            <a:avLst/>
          </a:prstGeom>
          <a:solidFill>
            <a:schemeClr val="bg1"/>
          </a:solidFill>
        </p:spPr>
      </p:pic>
      <p:pic>
        <p:nvPicPr>
          <p:cNvPr id="49" name="Picture 4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989765" y="3334420"/>
            <a:ext cx="2103120" cy="1191557"/>
          </a:xfrm>
          <a:prstGeom prst="rect">
            <a:avLst/>
          </a:prstGeom>
        </p:spPr>
      </p:pic>
      <p:pic>
        <p:nvPicPr>
          <p:cNvPr id="50" name="Picture 49"/>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170198" y="3562759"/>
            <a:ext cx="2103120" cy="1195747"/>
          </a:xfrm>
          <a:prstGeom prst="rect">
            <a:avLst/>
          </a:prstGeom>
        </p:spPr>
      </p:pic>
      <p:pic>
        <p:nvPicPr>
          <p:cNvPr id="51" name="Picture 50"/>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487348" y="3803333"/>
            <a:ext cx="2103120" cy="1208400"/>
          </a:xfrm>
          <a:prstGeom prst="rect">
            <a:avLst/>
          </a:prstGeom>
        </p:spPr>
      </p:pic>
      <p:pic>
        <p:nvPicPr>
          <p:cNvPr id="52" name="Picture 51"/>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9680014" y="4018302"/>
            <a:ext cx="2103120" cy="1199083"/>
          </a:xfrm>
          <a:prstGeom prst="rect">
            <a:avLst/>
          </a:prstGeom>
        </p:spPr>
      </p:pic>
      <p:pic>
        <p:nvPicPr>
          <p:cNvPr id="53" name="Picture 5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07100" y="5411061"/>
            <a:ext cx="2103120" cy="1190784"/>
          </a:xfrm>
          <a:prstGeom prst="rect">
            <a:avLst/>
          </a:prstGeom>
        </p:spPr>
      </p:pic>
      <p:pic>
        <p:nvPicPr>
          <p:cNvPr id="54" name="Picture 53"/>
          <p:cNvPicPr>
            <a:picLocks noChangeAspect="1"/>
          </p:cNvPicPr>
          <p:nvPr/>
        </p:nvPicPr>
        <p:blipFill rotWithShape="1">
          <a:blip r:embed="rId12" cstate="print">
            <a:extLst>
              <a:ext uri="{28A0092B-C50C-407E-A947-70E740481C1C}">
                <a14:useLocalDpi xmlns:a14="http://schemas.microsoft.com/office/drawing/2010/main" val="0"/>
              </a:ext>
            </a:extLst>
          </a:blip>
          <a:srcRect b="13552"/>
          <a:stretch/>
        </p:blipFill>
        <p:spPr>
          <a:xfrm>
            <a:off x="9674165" y="5746385"/>
            <a:ext cx="2103120" cy="1022634"/>
          </a:xfrm>
          <a:prstGeom prst="rect">
            <a:avLst/>
          </a:prstGeom>
        </p:spPr>
      </p:pic>
    </p:spTree>
    <p:extLst>
      <p:ext uri="{BB962C8B-B14F-4D97-AF65-F5344CB8AC3E}">
        <p14:creationId xmlns:p14="http://schemas.microsoft.com/office/powerpoint/2010/main" val="3953260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014822" y="4351530"/>
            <a:ext cx="5468020" cy="2366324"/>
          </a:xfrm>
          <a:prstGeom prst="roundRect">
            <a:avLst>
              <a:gd name="adj" fmla="val 8871"/>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3985A4"/>
              </a:solidFill>
              <a:latin typeface="Calibri" panose="020F0502020204030204" pitchFamily="34" charset="0"/>
              <a:cs typeface="Calibri" panose="020F0502020204030204" pitchFamily="34" charset="0"/>
            </a:endParaRPr>
          </a:p>
        </p:txBody>
      </p:sp>
      <p:sp>
        <p:nvSpPr>
          <p:cNvPr id="6" name="Rounded Rectangle 5"/>
          <p:cNvSpPr/>
          <p:nvPr/>
        </p:nvSpPr>
        <p:spPr>
          <a:xfrm>
            <a:off x="6014821" y="1474989"/>
            <a:ext cx="5468021" cy="2706440"/>
          </a:xfrm>
          <a:prstGeom prst="roundRect">
            <a:avLst>
              <a:gd name="adj" fmla="val 3804"/>
            </a:avLst>
          </a:prstGeom>
          <a:pattFill prst="dkUpDiag">
            <a:fgClr>
              <a:schemeClr val="accent6">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3985A4"/>
              </a:solidFill>
              <a:latin typeface="Calibri" panose="020F0502020204030204" pitchFamily="34" charset="0"/>
              <a:cs typeface="Calibri" panose="020F0502020204030204" pitchFamily="34" charset="0"/>
            </a:endParaRPr>
          </a:p>
        </p:txBody>
      </p:sp>
      <p:sp>
        <p:nvSpPr>
          <p:cNvPr id="5" name="Title 4"/>
          <p:cNvSpPr>
            <a:spLocks noGrp="1"/>
          </p:cNvSpPr>
          <p:nvPr>
            <p:ph type="title"/>
          </p:nvPr>
        </p:nvSpPr>
        <p:spPr/>
        <p:txBody>
          <a:bodyPr>
            <a:normAutofit/>
          </a:bodyPr>
          <a:lstStyle/>
          <a:p>
            <a:r>
              <a:rPr lang="en-US" dirty="0"/>
              <a:t>Applying the Framework</a:t>
            </a:r>
          </a:p>
        </p:txBody>
      </p:sp>
      <p:sp>
        <p:nvSpPr>
          <p:cNvPr id="2" name="Content Placeholder 1"/>
          <p:cNvSpPr>
            <a:spLocks noGrp="1"/>
          </p:cNvSpPr>
          <p:nvPr>
            <p:ph sz="quarter" idx="4294967295"/>
          </p:nvPr>
        </p:nvSpPr>
        <p:spPr>
          <a:xfrm>
            <a:off x="353813" y="1474989"/>
            <a:ext cx="5367338" cy="5067300"/>
          </a:xfrm>
          <a:prstGeom prst="rect">
            <a:avLst/>
          </a:prstGeom>
        </p:spPr>
        <p:txBody>
          <a:bodyPr>
            <a:normAutofit/>
          </a:bodyPr>
          <a:lstStyle/>
          <a:p>
            <a:pPr marL="344488" indent="-344488">
              <a:buNone/>
            </a:pPr>
            <a:r>
              <a:rPr lang="en-US" sz="2200" b="1" dirty="0">
                <a:latin typeface="Calibri" panose="020F0502020204030204" pitchFamily="34" charset="0"/>
                <a:cs typeface="Calibri" panose="020F0502020204030204" pitchFamily="34" charset="0"/>
              </a:rPr>
              <a:t>Pre-Requisite Activities</a:t>
            </a:r>
          </a:p>
          <a:p>
            <a:pPr marL="344488" indent="-344488">
              <a:spcBef>
                <a:spcPts val="2400"/>
              </a:spcBef>
              <a:buNone/>
            </a:pPr>
            <a:r>
              <a:rPr lang="en-US" sz="1800" dirty="0">
                <a:latin typeface="Calibri" panose="020F0502020204030204" pitchFamily="34" charset="0"/>
                <a:cs typeface="Calibri" panose="020F0502020204030204" pitchFamily="34" charset="0"/>
              </a:rPr>
              <a:t>Step 1: Identify the Targeted Asset</a:t>
            </a:r>
          </a:p>
          <a:p>
            <a:pPr marL="344488" indent="-344488">
              <a:spcBef>
                <a:spcPts val="2400"/>
              </a:spcBef>
              <a:buNone/>
            </a:pPr>
            <a:r>
              <a:rPr lang="en-US" sz="1800" dirty="0">
                <a:latin typeface="Calibri" panose="020F0502020204030204" pitchFamily="34" charset="0"/>
                <a:cs typeface="Calibri" panose="020F0502020204030204" pitchFamily="34" charset="0"/>
              </a:rPr>
              <a:t>Step 2: Gather Stakeholders and Decision-Makers</a:t>
            </a:r>
          </a:p>
          <a:p>
            <a:pPr marL="569913" indent="-344488">
              <a:spcBef>
                <a:spcPts val="600"/>
              </a:spcBef>
              <a:buFont typeface="Arial" panose="020B0604020202020204" pitchFamily="34" charset="0"/>
              <a:buChar char="•"/>
            </a:pPr>
            <a:r>
              <a:rPr lang="en-US" sz="1800" b="0" dirty="0">
                <a:solidFill>
                  <a:schemeClr val="tx1"/>
                </a:solidFill>
                <a:latin typeface="Calibri" panose="020F0502020204030204" pitchFamily="34" charset="0"/>
                <a:cs typeface="Calibri" panose="020F0502020204030204" pitchFamily="34" charset="0"/>
              </a:rPr>
              <a:t>TAM Program Leadership</a:t>
            </a:r>
          </a:p>
          <a:p>
            <a:pPr marL="569913" indent="-344488">
              <a:spcBef>
                <a:spcPts val="600"/>
              </a:spcBef>
              <a:buFont typeface="Arial" panose="020B0604020202020204" pitchFamily="34" charset="0"/>
              <a:buChar char="•"/>
            </a:pPr>
            <a:r>
              <a:rPr lang="en-US" sz="1800" b="0" dirty="0">
                <a:solidFill>
                  <a:schemeClr val="tx1"/>
                </a:solidFill>
                <a:latin typeface="Calibri" panose="020F0502020204030204" pitchFamily="34" charset="0"/>
                <a:cs typeface="Calibri" panose="020F0502020204030204" pitchFamily="34" charset="0"/>
              </a:rPr>
              <a:t>Data Stewards / Systems Owners</a:t>
            </a:r>
          </a:p>
          <a:p>
            <a:pPr marL="569913" indent="-344488">
              <a:spcBef>
                <a:spcPts val="600"/>
              </a:spcBef>
              <a:buFont typeface="Arial" panose="020B0604020202020204" pitchFamily="34" charset="0"/>
              <a:buChar char="•"/>
            </a:pPr>
            <a:r>
              <a:rPr lang="en-US" sz="1800" b="0" dirty="0">
                <a:solidFill>
                  <a:schemeClr val="tx1"/>
                </a:solidFill>
                <a:latin typeface="Calibri" panose="020F0502020204030204" pitchFamily="34" charset="0"/>
                <a:cs typeface="Calibri" panose="020F0502020204030204" pitchFamily="34" charset="0"/>
              </a:rPr>
              <a:t>Asset-Specific SMEs</a:t>
            </a:r>
          </a:p>
          <a:p>
            <a:pPr marL="569913" indent="-344488">
              <a:spcBef>
                <a:spcPts val="600"/>
              </a:spcBef>
              <a:buFont typeface="Arial" panose="020B0604020202020204" pitchFamily="34" charset="0"/>
              <a:buChar char="•"/>
            </a:pPr>
            <a:r>
              <a:rPr lang="en-US" sz="1800" b="0" dirty="0">
                <a:solidFill>
                  <a:schemeClr val="tx1"/>
                </a:solidFill>
                <a:latin typeface="Calibri" panose="020F0502020204030204" pitchFamily="34" charset="0"/>
                <a:cs typeface="Calibri" panose="020F0502020204030204" pitchFamily="34" charset="0"/>
              </a:rPr>
              <a:t>Field Representatives</a:t>
            </a:r>
          </a:p>
          <a:p>
            <a:pPr marL="569913" indent="-344488">
              <a:spcBef>
                <a:spcPts val="600"/>
              </a:spcBef>
              <a:buFont typeface="Arial" panose="020B0604020202020204" pitchFamily="34" charset="0"/>
              <a:buChar char="•"/>
            </a:pPr>
            <a:r>
              <a:rPr lang="en-US" sz="1800" b="0" dirty="0">
                <a:solidFill>
                  <a:schemeClr val="tx1"/>
                </a:solidFill>
                <a:latin typeface="Calibri" panose="020F0502020204030204" pitchFamily="34" charset="0"/>
                <a:cs typeface="Calibri" panose="020F0502020204030204" pitchFamily="34" charset="0"/>
              </a:rPr>
              <a:t>District Management </a:t>
            </a:r>
          </a:p>
          <a:p>
            <a:pPr marL="569913" indent="-344488">
              <a:spcBef>
                <a:spcPts val="600"/>
              </a:spcBef>
              <a:buFont typeface="Arial" panose="020B0604020202020204" pitchFamily="34" charset="0"/>
              <a:buChar char="•"/>
            </a:pPr>
            <a:r>
              <a:rPr lang="en-US" sz="1800" b="0" dirty="0">
                <a:solidFill>
                  <a:schemeClr val="tx1"/>
                </a:solidFill>
                <a:latin typeface="Calibri" panose="020F0502020204030204" pitchFamily="34" charset="0"/>
                <a:cs typeface="Calibri" panose="020F0502020204030204" pitchFamily="34" charset="0"/>
              </a:rPr>
              <a:t>Executive Management</a:t>
            </a:r>
          </a:p>
          <a:p>
            <a:pPr marL="344488" indent="-344488">
              <a:spcBef>
                <a:spcPts val="2400"/>
              </a:spcBef>
              <a:buNone/>
            </a:pPr>
            <a:r>
              <a:rPr lang="en-US" sz="1800" dirty="0">
                <a:latin typeface="Calibri" panose="020F0502020204030204" pitchFamily="34" charset="0"/>
                <a:cs typeface="Calibri" panose="020F0502020204030204" pitchFamily="34" charset="0"/>
              </a:rPr>
              <a:t>Step 3: General Framework Review and Discussion</a:t>
            </a:r>
          </a:p>
          <a:p>
            <a:pPr marL="569913" indent="-344488">
              <a:spcBef>
                <a:spcPts val="600"/>
              </a:spcBef>
              <a:buFont typeface="Arial" panose="020B0604020202020204" pitchFamily="34" charset="0"/>
              <a:buChar char="•"/>
            </a:pPr>
            <a:r>
              <a:rPr lang="en-US" sz="1800" b="0" dirty="0">
                <a:solidFill>
                  <a:schemeClr val="tx1"/>
                </a:solidFill>
                <a:latin typeface="Calibri" panose="020F0502020204030204" pitchFamily="34" charset="0"/>
                <a:cs typeface="Calibri" panose="020F0502020204030204" pitchFamily="34" charset="0"/>
              </a:rPr>
              <a:t>Be sure everyone understands what is being decided!</a:t>
            </a:r>
          </a:p>
        </p:txBody>
      </p:sp>
      <p:sp>
        <p:nvSpPr>
          <p:cNvPr id="4" name="Content Placeholder 1"/>
          <p:cNvSpPr>
            <a:spLocks noGrp="1"/>
          </p:cNvSpPr>
          <p:nvPr>
            <p:ph sz="quarter" idx="4294967295"/>
          </p:nvPr>
        </p:nvSpPr>
        <p:spPr>
          <a:xfrm>
            <a:off x="6502951" y="1521496"/>
            <a:ext cx="5151437" cy="5532438"/>
          </a:xfrm>
          <a:prstGeom prst="rect">
            <a:avLst/>
          </a:prstGeom>
        </p:spPr>
        <p:txBody>
          <a:bodyPr>
            <a:normAutofit fontScale="40000" lnSpcReduction="20000"/>
          </a:bodyPr>
          <a:lstStyle/>
          <a:p>
            <a:pPr marL="344488" indent="-344488">
              <a:lnSpc>
                <a:spcPct val="110000"/>
              </a:lnSpc>
              <a:buNone/>
            </a:pPr>
            <a:r>
              <a:rPr lang="en-US" sz="5500" dirty="0">
                <a:latin typeface="Calibri" panose="020F0502020204030204" pitchFamily="34" charset="0"/>
                <a:cs typeface="Calibri" panose="020F0502020204030204" pitchFamily="34" charset="0"/>
              </a:rPr>
              <a:t>Framework Application</a:t>
            </a:r>
          </a:p>
          <a:p>
            <a:pPr marL="344488" indent="-344488">
              <a:lnSpc>
                <a:spcPct val="110000"/>
              </a:lnSpc>
              <a:spcBef>
                <a:spcPts val="2400"/>
              </a:spcBef>
              <a:buNone/>
            </a:pPr>
            <a:r>
              <a:rPr lang="en-US" sz="4500" dirty="0">
                <a:latin typeface="Calibri" panose="020F0502020204030204" pitchFamily="34" charset="0"/>
                <a:cs typeface="Calibri" panose="020F0502020204030204" pitchFamily="34" charset="0"/>
              </a:rPr>
              <a:t>Step 4: Select Desired Management Approach</a:t>
            </a:r>
          </a:p>
          <a:p>
            <a:pPr marL="569913" indent="-344488">
              <a:lnSpc>
                <a:spcPct val="110000"/>
              </a:lnSpc>
              <a:spcBef>
                <a:spcPts val="600"/>
              </a:spcBef>
              <a:buFont typeface="Arial" panose="020B0604020202020204" pitchFamily="34" charset="0"/>
              <a:buChar char="•"/>
            </a:pPr>
            <a:r>
              <a:rPr lang="en-US" sz="4500" b="0" dirty="0">
                <a:solidFill>
                  <a:schemeClr val="tx1"/>
                </a:solidFill>
                <a:latin typeface="Calibri" panose="020F0502020204030204" pitchFamily="34" charset="0"/>
                <a:cs typeface="Calibri" panose="020F0502020204030204" pitchFamily="34" charset="0"/>
              </a:rPr>
              <a:t>Be sustainable – consider resources, current data and tools, culture, asset priority, etc.</a:t>
            </a:r>
            <a:endParaRPr lang="en-US" dirty="0">
              <a:solidFill>
                <a:schemeClr val="tx1"/>
              </a:solidFill>
              <a:latin typeface="Calibri" panose="020F0502020204030204" pitchFamily="34" charset="0"/>
              <a:cs typeface="Calibri" panose="020F0502020204030204" pitchFamily="34" charset="0"/>
            </a:endParaRPr>
          </a:p>
          <a:p>
            <a:pPr marL="344488" indent="-344488">
              <a:lnSpc>
                <a:spcPct val="110000"/>
              </a:lnSpc>
              <a:spcBef>
                <a:spcPts val="2400"/>
              </a:spcBef>
              <a:buNone/>
            </a:pPr>
            <a:r>
              <a:rPr lang="en-US" sz="4500" dirty="0">
                <a:latin typeface="Calibri" panose="020F0502020204030204" pitchFamily="34" charset="0"/>
                <a:cs typeface="Calibri" panose="020F0502020204030204" pitchFamily="34" charset="0"/>
              </a:rPr>
              <a:t>Step 5 &amp; 6: Evaluate Data and Capabilities</a:t>
            </a:r>
          </a:p>
          <a:p>
            <a:pPr marL="569913" indent="-344488">
              <a:lnSpc>
                <a:spcPct val="110000"/>
              </a:lnSpc>
              <a:spcBef>
                <a:spcPts val="600"/>
              </a:spcBef>
              <a:buFont typeface="Arial" panose="020B0604020202020204" pitchFamily="34" charset="0"/>
              <a:buChar char="•"/>
            </a:pPr>
            <a:r>
              <a:rPr lang="en-US" sz="4600" b="0" dirty="0">
                <a:solidFill>
                  <a:schemeClr val="tx1"/>
                </a:solidFill>
                <a:latin typeface="Calibri" panose="020F0502020204030204" pitchFamily="34" charset="0"/>
                <a:cs typeface="Calibri" panose="020F0502020204030204" pitchFamily="34" charset="0"/>
              </a:rPr>
              <a:t>Address all required / optional elements for the selected approach</a:t>
            </a:r>
            <a:endParaRPr lang="en-US" dirty="0">
              <a:solidFill>
                <a:schemeClr val="tx1"/>
              </a:solidFill>
              <a:latin typeface="Calibri" panose="020F0502020204030204" pitchFamily="34" charset="0"/>
              <a:cs typeface="Calibri" panose="020F0502020204030204" pitchFamily="34" charset="0"/>
            </a:endParaRPr>
          </a:p>
          <a:p>
            <a:pPr marL="344488" indent="-344488">
              <a:lnSpc>
                <a:spcPct val="110000"/>
              </a:lnSpc>
              <a:spcBef>
                <a:spcPts val="3000"/>
              </a:spcBef>
              <a:buNone/>
            </a:pPr>
            <a:r>
              <a:rPr lang="en-US" sz="5500" dirty="0">
                <a:latin typeface="Calibri" panose="020F0502020204030204" pitchFamily="34" charset="0"/>
                <a:cs typeface="Calibri" panose="020F0502020204030204" pitchFamily="34" charset="0"/>
              </a:rPr>
              <a:t>Assessment Outcomes</a:t>
            </a:r>
          </a:p>
          <a:p>
            <a:pPr marL="344488" indent="-344488">
              <a:lnSpc>
                <a:spcPct val="110000"/>
              </a:lnSpc>
              <a:spcBef>
                <a:spcPts val="2400"/>
              </a:spcBef>
              <a:buNone/>
            </a:pPr>
            <a:r>
              <a:rPr lang="en-US" sz="4500" dirty="0">
                <a:latin typeface="Calibri" panose="020F0502020204030204" pitchFamily="34" charset="0"/>
                <a:cs typeface="Calibri" panose="020F0502020204030204" pitchFamily="34" charset="0"/>
              </a:rPr>
              <a:t>Step 7: Gap Analysis</a:t>
            </a:r>
          </a:p>
          <a:p>
            <a:pPr marL="569913" indent="-344488">
              <a:lnSpc>
                <a:spcPct val="110000"/>
              </a:lnSpc>
              <a:spcBef>
                <a:spcPts val="600"/>
              </a:spcBef>
              <a:buFont typeface="Arial" panose="020B0604020202020204" pitchFamily="34" charset="0"/>
              <a:buChar char="•"/>
            </a:pPr>
            <a:r>
              <a:rPr lang="en-US" sz="4600" b="0" dirty="0">
                <a:solidFill>
                  <a:schemeClr val="tx1"/>
                </a:solidFill>
                <a:latin typeface="Calibri" panose="020F0502020204030204" pitchFamily="34" charset="0"/>
                <a:cs typeface="Calibri" panose="020F0502020204030204" pitchFamily="34" charset="0"/>
              </a:rPr>
              <a:t>Compare current vs. desired data / capabilities</a:t>
            </a:r>
          </a:p>
          <a:p>
            <a:pPr marL="569913" indent="-344488">
              <a:lnSpc>
                <a:spcPct val="110000"/>
              </a:lnSpc>
              <a:spcBef>
                <a:spcPts val="600"/>
              </a:spcBef>
              <a:buFont typeface="Arial" panose="020B0604020202020204" pitchFamily="34" charset="0"/>
              <a:buChar char="•"/>
            </a:pPr>
            <a:r>
              <a:rPr lang="en-US" sz="4600" b="0" dirty="0">
                <a:solidFill>
                  <a:schemeClr val="tx1"/>
                </a:solidFill>
                <a:latin typeface="Calibri" panose="020F0502020204030204" pitchFamily="34" charset="0"/>
                <a:cs typeface="Calibri" panose="020F0502020204030204" pitchFamily="34" charset="0"/>
              </a:rPr>
              <a:t>Document gaps and identify opportunities</a:t>
            </a:r>
          </a:p>
          <a:p>
            <a:pPr marL="569913" indent="-344488">
              <a:lnSpc>
                <a:spcPct val="110000"/>
              </a:lnSpc>
              <a:spcBef>
                <a:spcPts val="600"/>
              </a:spcBef>
              <a:buFont typeface="Arial" panose="020B0604020202020204" pitchFamily="34" charset="0"/>
              <a:buChar char="•"/>
            </a:pPr>
            <a:r>
              <a:rPr lang="en-US" sz="4600" b="0" dirty="0">
                <a:solidFill>
                  <a:schemeClr val="tx1"/>
                </a:solidFill>
                <a:latin typeface="Calibri" panose="020F0502020204030204" pitchFamily="34" charset="0"/>
                <a:cs typeface="Calibri" panose="020F0502020204030204" pitchFamily="34" charset="0"/>
              </a:rPr>
              <a:t>Recommend actions to streamline current state and expand into desired capabilities</a:t>
            </a:r>
          </a:p>
        </p:txBody>
      </p:sp>
    </p:spTree>
    <p:extLst>
      <p:ext uri="{BB962C8B-B14F-4D97-AF65-F5344CB8AC3E}">
        <p14:creationId xmlns:p14="http://schemas.microsoft.com/office/powerpoint/2010/main" val="651240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71751" y="937375"/>
            <a:ext cx="5384664" cy="179204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solidFill>
                  <a:schemeClr val="tx2">
                    <a:lumMod val="75000"/>
                  </a:schemeClr>
                </a:solidFill>
              </a:rPr>
              <a:t>1</a:t>
            </a:r>
          </a:p>
        </p:txBody>
      </p:sp>
      <p:sp>
        <p:nvSpPr>
          <p:cNvPr id="5" name="Title 4"/>
          <p:cNvSpPr>
            <a:spLocks noGrp="1"/>
          </p:cNvSpPr>
          <p:nvPr>
            <p:ph type="title"/>
          </p:nvPr>
        </p:nvSpPr>
        <p:spPr>
          <a:xfrm>
            <a:off x="905690" y="141097"/>
            <a:ext cx="10772487" cy="1001649"/>
          </a:xfrm>
        </p:spPr>
        <p:txBody>
          <a:bodyPr/>
          <a:lstStyle/>
          <a:p>
            <a:pPr algn="ctr"/>
            <a:r>
              <a:rPr lang="en-US" dirty="0"/>
              <a:t>Anticipated Implementation Steps</a:t>
            </a:r>
          </a:p>
        </p:txBody>
      </p:sp>
      <p:sp>
        <p:nvSpPr>
          <p:cNvPr id="3" name="Slide Number Placeholder 2"/>
          <p:cNvSpPr>
            <a:spLocks noGrp="1"/>
          </p:cNvSpPr>
          <p:nvPr>
            <p:ph type="sldNum" sz="quarter" idx="4"/>
          </p:nvPr>
        </p:nvSpPr>
        <p:spPr/>
        <p:txBody>
          <a:bodyPr/>
          <a:lstStyle/>
          <a:p>
            <a:fld id="{A5177E90-7A7A-40F9-AFE8-D36E3B477B94}" type="slidenum">
              <a:rPr lang="en-US" smtClean="0"/>
              <a:pPr/>
              <a:t>6</a:t>
            </a:fld>
            <a:endParaRPr lang="en-US" dirty="0"/>
          </a:p>
        </p:txBody>
      </p:sp>
      <p:sp>
        <p:nvSpPr>
          <p:cNvPr id="8" name="Text Placeholder 7"/>
          <p:cNvSpPr>
            <a:spLocks noGrp="1"/>
          </p:cNvSpPr>
          <p:nvPr>
            <p:ph type="body" sz="quarter" idx="12"/>
          </p:nvPr>
        </p:nvSpPr>
        <p:spPr>
          <a:xfrm>
            <a:off x="785740" y="937374"/>
            <a:ext cx="4741299" cy="1792042"/>
          </a:xfrm>
        </p:spPr>
        <p:txBody>
          <a:bodyPr anchor="ctr"/>
          <a:lstStyle/>
          <a:p>
            <a:pPr marL="230188" indent="0">
              <a:buNone/>
            </a:pPr>
            <a:r>
              <a:rPr lang="en-US" dirty="0"/>
              <a:t>Ongoing Actions:</a:t>
            </a:r>
          </a:p>
          <a:p>
            <a:pPr lvl="1"/>
            <a:r>
              <a:rPr lang="en-US" dirty="0"/>
              <a:t>Engage stakeholders to prioritize your assets</a:t>
            </a:r>
          </a:p>
        </p:txBody>
      </p:sp>
      <p:sp>
        <p:nvSpPr>
          <p:cNvPr id="12" name="Rounded Rectangle 11"/>
          <p:cNvSpPr/>
          <p:nvPr/>
        </p:nvSpPr>
        <p:spPr>
          <a:xfrm>
            <a:off x="3163514" y="2799107"/>
            <a:ext cx="5384664" cy="192024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solidFill>
                  <a:schemeClr val="tx2">
                    <a:lumMod val="75000"/>
                  </a:schemeClr>
                </a:solidFill>
              </a:rPr>
              <a:t>2</a:t>
            </a:r>
          </a:p>
        </p:txBody>
      </p:sp>
      <p:sp>
        <p:nvSpPr>
          <p:cNvPr id="13" name="Text Placeholder 7"/>
          <p:cNvSpPr txBox="1">
            <a:spLocks/>
          </p:cNvSpPr>
          <p:nvPr/>
        </p:nvSpPr>
        <p:spPr>
          <a:xfrm>
            <a:off x="3677503" y="2799108"/>
            <a:ext cx="4741299" cy="192023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0508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b="0" i="0" kern="1200">
                <a:solidFill>
                  <a:schemeClr val="accen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rgbClr val="00508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08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0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indent="0">
              <a:buFont typeface="Arial" panose="020B0604020202020204" pitchFamily="34" charset="0"/>
              <a:buNone/>
            </a:pPr>
            <a:r>
              <a:rPr lang="en-US" dirty="0"/>
              <a:t>Assessment</a:t>
            </a:r>
          </a:p>
          <a:p>
            <a:pPr lvl="1"/>
            <a:r>
              <a:rPr lang="en-US" dirty="0"/>
              <a:t>Pilot test and refine the framework to your needs</a:t>
            </a:r>
          </a:p>
          <a:p>
            <a:pPr lvl="1"/>
            <a:r>
              <a:rPr lang="en-US" dirty="0"/>
              <a:t>Complete assessments</a:t>
            </a:r>
          </a:p>
        </p:txBody>
      </p:sp>
      <p:sp>
        <p:nvSpPr>
          <p:cNvPr id="15" name="Rounded Rectangle 14"/>
          <p:cNvSpPr/>
          <p:nvPr/>
        </p:nvSpPr>
        <p:spPr>
          <a:xfrm>
            <a:off x="6291934" y="4775713"/>
            <a:ext cx="5384664" cy="192024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solidFill>
                  <a:schemeClr val="tx2">
                    <a:lumMod val="75000"/>
                  </a:schemeClr>
                </a:solidFill>
              </a:rPr>
              <a:t>3</a:t>
            </a:r>
          </a:p>
        </p:txBody>
      </p:sp>
      <p:sp>
        <p:nvSpPr>
          <p:cNvPr id="16" name="Text Placeholder 7"/>
          <p:cNvSpPr txBox="1">
            <a:spLocks/>
          </p:cNvSpPr>
          <p:nvPr/>
        </p:nvSpPr>
        <p:spPr>
          <a:xfrm>
            <a:off x="6805923" y="4775714"/>
            <a:ext cx="4741299" cy="192023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0508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b="0" i="0" kern="1200">
                <a:solidFill>
                  <a:schemeClr val="accen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rgbClr val="00508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08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0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indent="0">
              <a:buFont typeface="Arial" panose="020B0604020202020204" pitchFamily="34" charset="0"/>
              <a:buNone/>
            </a:pPr>
            <a:r>
              <a:rPr lang="en-US" dirty="0"/>
              <a:t>Implementation</a:t>
            </a:r>
          </a:p>
          <a:p>
            <a:pPr lvl="1"/>
            <a:r>
              <a:rPr lang="en-US" dirty="0"/>
              <a:t>Streamline data collections</a:t>
            </a:r>
          </a:p>
          <a:p>
            <a:pPr lvl="1"/>
            <a:r>
              <a:rPr lang="en-US" dirty="0"/>
              <a:t>Close gaps in systems/tools</a:t>
            </a:r>
          </a:p>
          <a:p>
            <a:pPr lvl="1"/>
            <a:r>
              <a:rPr lang="en-US" dirty="0"/>
              <a:t>Align dedicated resources</a:t>
            </a:r>
          </a:p>
        </p:txBody>
      </p:sp>
    </p:spTree>
    <p:extLst>
      <p:ext uri="{BB962C8B-B14F-4D97-AF65-F5344CB8AC3E}">
        <p14:creationId xmlns:p14="http://schemas.microsoft.com/office/powerpoint/2010/main" val="1877407839"/>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17406D"/>
      </a:dk2>
      <a:lt2>
        <a:srgbClr val="DBEFF9"/>
      </a:lt2>
      <a:accent1>
        <a:srgbClr val="0F6FC6"/>
      </a:accent1>
      <a:accent2>
        <a:srgbClr val="009DD9"/>
      </a:accent2>
      <a:accent3>
        <a:srgbClr val="8FC7CF"/>
      </a:accent3>
      <a:accent4>
        <a:srgbClr val="10CF9B"/>
      </a:accent4>
      <a:accent5>
        <a:srgbClr val="42AA8B"/>
      </a:accent5>
      <a:accent6>
        <a:srgbClr val="267CA1"/>
      </a:accent6>
      <a:hlink>
        <a:srgbClr val="0D6EC7"/>
      </a:hlink>
      <a:folHlink>
        <a:srgbClr val="0D6E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P-presentation-template" id="{ED3703A4-5D6B-394C-BEE8-2BA0D43F34A5}" vid="{80F355F2-60CE-1C47-9514-4F671D89AB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Draft IADOT Framework Presentation</Template>
  <TotalTime>296</TotalTime>
  <Words>831</Words>
  <Application>Microsoft Macintosh PowerPoint</Application>
  <PresentationFormat>Widescreen</PresentationFormat>
  <Paragraphs>104</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System Font Regular</vt:lpstr>
      <vt:lpstr>Office Theme</vt:lpstr>
      <vt:lpstr>Strategic Framework for:   TAM Data and Information System Investments</vt:lpstr>
      <vt:lpstr>Motivation for the Framework</vt:lpstr>
      <vt:lpstr>The Solution</vt:lpstr>
      <vt:lpstr>The Strategic Framework for TAM Data and Information System Investments</vt:lpstr>
      <vt:lpstr>Applying the Framework</vt:lpstr>
      <vt:lpstr>Anticipated Implementation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IADOT’s Strategic Framework for:   TAM Data and Information System Investment</dc:title>
  <dc:creator>William Duke</dc:creator>
  <cp:lastModifiedBy>Abby Smith</cp:lastModifiedBy>
  <cp:revision>32</cp:revision>
  <dcterms:created xsi:type="dcterms:W3CDTF">2022-05-11T18:47:19Z</dcterms:created>
  <dcterms:modified xsi:type="dcterms:W3CDTF">2022-12-05T21:11:46Z</dcterms:modified>
</cp:coreProperties>
</file>